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Archivo Black" panose="020B0604020202020204" charset="0"/>
      <p:regular r:id="rId20"/>
    </p:embeddedFont>
    <p:embeddedFont>
      <p:font typeface="Canva Sans" panose="020B0604020202020204" charset="0"/>
      <p:regular r:id="rId21"/>
    </p:embeddedFont>
    <p:embeddedFont>
      <p:font typeface="Lilita One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797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18" Type="http://schemas.openxmlformats.org/officeDocument/2006/relationships/image" Target="../media/image39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Relationship Id="rId1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0.svg"/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12" Type="http://schemas.openxmlformats.org/officeDocument/2006/relationships/image" Target="../media/image4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34.svg"/><Relationship Id="rId5" Type="http://schemas.openxmlformats.org/officeDocument/2006/relationships/image" Target="../media/image44.svg"/><Relationship Id="rId10" Type="http://schemas.openxmlformats.org/officeDocument/2006/relationships/image" Target="../media/image33.png"/><Relationship Id="rId4" Type="http://schemas.openxmlformats.org/officeDocument/2006/relationships/image" Target="../media/image43.png"/><Relationship Id="rId9" Type="http://schemas.openxmlformats.org/officeDocument/2006/relationships/image" Target="../media/image4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12" Type="http://schemas.openxmlformats.org/officeDocument/2006/relationships/image" Target="../media/image6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svg"/><Relationship Id="rId5" Type="http://schemas.openxmlformats.org/officeDocument/2006/relationships/image" Target="../media/image54.sv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65.svg"/><Relationship Id="rId5" Type="http://schemas.openxmlformats.org/officeDocument/2006/relationships/image" Target="../media/image34.svg"/><Relationship Id="rId10" Type="http://schemas.openxmlformats.org/officeDocument/2006/relationships/image" Target="../media/image64.png"/><Relationship Id="rId4" Type="http://schemas.openxmlformats.org/officeDocument/2006/relationships/image" Target="../media/image33.png"/><Relationship Id="rId9" Type="http://schemas.openxmlformats.org/officeDocument/2006/relationships/image" Target="../media/image6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30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28.sv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69.png"/><Relationship Id="rId3" Type="http://schemas.openxmlformats.org/officeDocument/2006/relationships/image" Target="../media/image42.svg"/><Relationship Id="rId7" Type="http://schemas.openxmlformats.org/officeDocument/2006/relationships/image" Target="../media/image34.svg"/><Relationship Id="rId12" Type="http://schemas.openxmlformats.org/officeDocument/2006/relationships/image" Target="../media/image6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67.png"/><Relationship Id="rId5" Type="http://schemas.openxmlformats.org/officeDocument/2006/relationships/image" Target="../media/image46.svg"/><Relationship Id="rId10" Type="http://schemas.openxmlformats.org/officeDocument/2006/relationships/image" Target="../media/image66.png"/><Relationship Id="rId4" Type="http://schemas.openxmlformats.org/officeDocument/2006/relationships/image" Target="../media/image45.png"/><Relationship Id="rId9" Type="http://schemas.openxmlformats.org/officeDocument/2006/relationships/image" Target="../media/image5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59.png"/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12" Type="http://schemas.openxmlformats.org/officeDocument/2006/relationships/image" Target="../media/image7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71.png"/><Relationship Id="rId5" Type="http://schemas.openxmlformats.org/officeDocument/2006/relationships/image" Target="../media/image54.svg"/><Relationship Id="rId10" Type="http://schemas.openxmlformats.org/officeDocument/2006/relationships/image" Target="../media/image58.svg"/><Relationship Id="rId4" Type="http://schemas.openxmlformats.org/officeDocument/2006/relationships/image" Target="../media/image53.png"/><Relationship Id="rId9" Type="http://schemas.openxmlformats.org/officeDocument/2006/relationships/image" Target="../media/image57.png"/><Relationship Id="rId14" Type="http://schemas.openxmlformats.org/officeDocument/2006/relationships/image" Target="../media/image6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65.svg"/><Relationship Id="rId5" Type="http://schemas.openxmlformats.org/officeDocument/2006/relationships/image" Target="../media/image34.svg"/><Relationship Id="rId10" Type="http://schemas.openxmlformats.org/officeDocument/2006/relationships/image" Target="../media/image64.png"/><Relationship Id="rId4" Type="http://schemas.openxmlformats.org/officeDocument/2006/relationships/image" Target="../media/image33.png"/><Relationship Id="rId9" Type="http://schemas.openxmlformats.org/officeDocument/2006/relationships/image" Target="../media/image6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30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28.sv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Relationship Id="rId14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30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28.sv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Relationship Id="rId14" Type="http://schemas.openxmlformats.org/officeDocument/2006/relationships/image" Target="../media/image7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12" Type="http://schemas.openxmlformats.org/officeDocument/2006/relationships/image" Target="../media/image7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65.svg"/><Relationship Id="rId5" Type="http://schemas.openxmlformats.org/officeDocument/2006/relationships/image" Target="../media/image34.svg"/><Relationship Id="rId10" Type="http://schemas.openxmlformats.org/officeDocument/2006/relationships/image" Target="../media/image64.png"/><Relationship Id="rId4" Type="http://schemas.openxmlformats.org/officeDocument/2006/relationships/image" Target="../media/image33.png"/><Relationship Id="rId9" Type="http://schemas.openxmlformats.org/officeDocument/2006/relationships/image" Target="../media/image6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77.png"/><Relationship Id="rId3" Type="http://schemas.openxmlformats.org/officeDocument/2006/relationships/image" Target="../media/image42.svg"/><Relationship Id="rId7" Type="http://schemas.openxmlformats.org/officeDocument/2006/relationships/image" Target="../media/image48.svg"/><Relationship Id="rId12" Type="http://schemas.openxmlformats.org/officeDocument/2006/relationships/image" Target="../media/image7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0.svg"/><Relationship Id="rId5" Type="http://schemas.openxmlformats.org/officeDocument/2006/relationships/image" Target="../media/image46.svg"/><Relationship Id="rId15" Type="http://schemas.openxmlformats.org/officeDocument/2006/relationships/image" Target="../media/image79.png"/><Relationship Id="rId10" Type="http://schemas.openxmlformats.org/officeDocument/2006/relationships/image" Target="../media/image49.png"/><Relationship Id="rId4" Type="http://schemas.openxmlformats.org/officeDocument/2006/relationships/image" Target="../media/image45.png"/><Relationship Id="rId9" Type="http://schemas.openxmlformats.org/officeDocument/2006/relationships/image" Target="../media/image34.svg"/><Relationship Id="rId14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81.pn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12" Type="http://schemas.openxmlformats.org/officeDocument/2006/relationships/image" Target="../media/image8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65.svg"/><Relationship Id="rId5" Type="http://schemas.openxmlformats.org/officeDocument/2006/relationships/image" Target="../media/image34.svg"/><Relationship Id="rId10" Type="http://schemas.openxmlformats.org/officeDocument/2006/relationships/image" Target="../media/image64.png"/><Relationship Id="rId4" Type="http://schemas.openxmlformats.org/officeDocument/2006/relationships/image" Target="../media/image33.png"/><Relationship Id="rId9" Type="http://schemas.openxmlformats.org/officeDocument/2006/relationships/image" Target="../media/image63.svg"/><Relationship Id="rId14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30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28.sv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svg"/><Relationship Id="rId7" Type="http://schemas.openxmlformats.org/officeDocument/2006/relationships/image" Target="../media/image3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8.svg"/><Relationship Id="rId5" Type="http://schemas.openxmlformats.org/officeDocument/2006/relationships/image" Target="../media/image30.svg"/><Relationship Id="rId10" Type="http://schemas.openxmlformats.org/officeDocument/2006/relationships/image" Target="../media/image7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86.png"/><Relationship Id="rId3" Type="http://schemas.openxmlformats.org/officeDocument/2006/relationships/image" Target="../media/image42.svg"/><Relationship Id="rId7" Type="http://schemas.openxmlformats.org/officeDocument/2006/relationships/image" Target="../media/image34.svg"/><Relationship Id="rId12" Type="http://schemas.openxmlformats.org/officeDocument/2006/relationships/image" Target="../media/image8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84.svg"/><Relationship Id="rId5" Type="http://schemas.openxmlformats.org/officeDocument/2006/relationships/image" Target="../media/image46.svg"/><Relationship Id="rId10" Type="http://schemas.openxmlformats.org/officeDocument/2006/relationships/image" Target="../media/image83.png"/><Relationship Id="rId4" Type="http://schemas.openxmlformats.org/officeDocument/2006/relationships/image" Target="../media/image45.png"/><Relationship Id="rId9" Type="http://schemas.openxmlformats.org/officeDocument/2006/relationships/image" Target="../media/image50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201946" y="-3723581"/>
            <a:ext cx="10253803" cy="11553997"/>
          </a:xfrm>
          <a:custGeom>
            <a:avLst/>
            <a:gdLst/>
            <a:ahLst/>
            <a:cxnLst/>
            <a:rect l="l" t="t" r="r" b="b"/>
            <a:pathLst>
              <a:path w="10253803" h="11553997">
                <a:moveTo>
                  <a:pt x="0" y="0"/>
                </a:moveTo>
                <a:lnTo>
                  <a:pt x="10253802" y="0"/>
                </a:lnTo>
                <a:lnTo>
                  <a:pt x="10253802" y="11553997"/>
                </a:lnTo>
                <a:lnTo>
                  <a:pt x="0" y="1155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5533691"/>
            <a:ext cx="5829506" cy="3402311"/>
          </a:xfrm>
          <a:custGeom>
            <a:avLst/>
            <a:gdLst/>
            <a:ahLst/>
            <a:cxnLst/>
            <a:rect l="l" t="t" r="r" b="b"/>
            <a:pathLst>
              <a:path w="5829506" h="3402311">
                <a:moveTo>
                  <a:pt x="0" y="0"/>
                </a:moveTo>
                <a:lnTo>
                  <a:pt x="5829506" y="0"/>
                </a:lnTo>
                <a:lnTo>
                  <a:pt x="5829506" y="3402311"/>
                </a:lnTo>
                <a:lnTo>
                  <a:pt x="0" y="34023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003805">
            <a:off x="16069749" y="-1028700"/>
            <a:ext cx="2379103" cy="4114800"/>
          </a:xfrm>
          <a:custGeom>
            <a:avLst/>
            <a:gdLst/>
            <a:ahLst/>
            <a:cxnLst/>
            <a:rect l="l" t="t" r="r" b="b"/>
            <a:pathLst>
              <a:path w="2379103" h="4114800">
                <a:moveTo>
                  <a:pt x="0" y="0"/>
                </a:moveTo>
                <a:lnTo>
                  <a:pt x="2379102" y="0"/>
                </a:lnTo>
                <a:lnTo>
                  <a:pt x="23791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11753" y="7497791"/>
            <a:ext cx="3426506" cy="4114800"/>
          </a:xfrm>
          <a:custGeom>
            <a:avLst/>
            <a:gdLst/>
            <a:ahLst/>
            <a:cxnLst/>
            <a:rect l="l" t="t" r="r" b="b"/>
            <a:pathLst>
              <a:path w="3426506" h="4114800">
                <a:moveTo>
                  <a:pt x="0" y="0"/>
                </a:moveTo>
                <a:lnTo>
                  <a:pt x="3426506" y="0"/>
                </a:lnTo>
                <a:lnTo>
                  <a:pt x="3426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053194" y="6548765"/>
            <a:ext cx="5006947" cy="4114800"/>
          </a:xfrm>
          <a:custGeom>
            <a:avLst/>
            <a:gdLst/>
            <a:ahLst/>
            <a:cxnLst/>
            <a:rect l="l" t="t" r="r" b="b"/>
            <a:pathLst>
              <a:path w="5006947" h="4114800">
                <a:moveTo>
                  <a:pt x="0" y="0"/>
                </a:moveTo>
                <a:lnTo>
                  <a:pt x="5006947" y="0"/>
                </a:lnTo>
                <a:lnTo>
                  <a:pt x="50069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858802" y="2644693"/>
            <a:ext cx="3201339" cy="3904072"/>
          </a:xfrm>
          <a:custGeom>
            <a:avLst/>
            <a:gdLst/>
            <a:ahLst/>
            <a:cxnLst/>
            <a:rect l="l" t="t" r="r" b="b"/>
            <a:pathLst>
              <a:path w="3201339" h="3904072">
                <a:moveTo>
                  <a:pt x="0" y="0"/>
                </a:moveTo>
                <a:lnTo>
                  <a:pt x="3201339" y="0"/>
                </a:lnTo>
                <a:lnTo>
                  <a:pt x="3201339" y="3904072"/>
                </a:lnTo>
                <a:lnTo>
                  <a:pt x="0" y="39040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567247">
            <a:off x="6149114" y="288257"/>
            <a:ext cx="879952" cy="1656021"/>
          </a:xfrm>
          <a:custGeom>
            <a:avLst/>
            <a:gdLst/>
            <a:ahLst/>
            <a:cxnLst/>
            <a:rect l="l" t="t" r="r" b="b"/>
            <a:pathLst>
              <a:path w="879952" h="1656021">
                <a:moveTo>
                  <a:pt x="0" y="0"/>
                </a:moveTo>
                <a:lnTo>
                  <a:pt x="879952" y="0"/>
                </a:lnTo>
                <a:lnTo>
                  <a:pt x="879952" y="1656021"/>
                </a:lnTo>
                <a:lnTo>
                  <a:pt x="0" y="165602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106726" y="-811326"/>
            <a:ext cx="1327723" cy="1622653"/>
          </a:xfrm>
          <a:custGeom>
            <a:avLst/>
            <a:gdLst/>
            <a:ahLst/>
            <a:cxnLst/>
            <a:rect l="l" t="t" r="r" b="b"/>
            <a:pathLst>
              <a:path w="1327723" h="1622653">
                <a:moveTo>
                  <a:pt x="0" y="0"/>
                </a:moveTo>
                <a:lnTo>
                  <a:pt x="1327723" y="0"/>
                </a:lnTo>
                <a:lnTo>
                  <a:pt x="1327723" y="1622652"/>
                </a:lnTo>
                <a:lnTo>
                  <a:pt x="0" y="162265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027469" y="9258300"/>
            <a:ext cx="805587" cy="396934"/>
          </a:xfrm>
          <a:custGeom>
            <a:avLst/>
            <a:gdLst/>
            <a:ahLst/>
            <a:cxnLst/>
            <a:rect l="l" t="t" r="r" b="b"/>
            <a:pathLst>
              <a:path w="805587" h="396934">
                <a:moveTo>
                  <a:pt x="0" y="0"/>
                </a:moveTo>
                <a:lnTo>
                  <a:pt x="805587" y="0"/>
                </a:lnTo>
                <a:lnTo>
                  <a:pt x="805587" y="396934"/>
                </a:lnTo>
                <a:lnTo>
                  <a:pt x="0" y="39693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168520" y="8936002"/>
            <a:ext cx="583873" cy="757898"/>
          </a:xfrm>
          <a:custGeom>
            <a:avLst/>
            <a:gdLst/>
            <a:ahLst/>
            <a:cxnLst/>
            <a:rect l="l" t="t" r="r" b="b"/>
            <a:pathLst>
              <a:path w="583873" h="757898">
                <a:moveTo>
                  <a:pt x="0" y="0"/>
                </a:moveTo>
                <a:lnTo>
                  <a:pt x="583873" y="0"/>
                </a:lnTo>
                <a:lnTo>
                  <a:pt x="583873" y="757899"/>
                </a:lnTo>
                <a:lnTo>
                  <a:pt x="0" y="75789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486400" y="8290712"/>
            <a:ext cx="7315200" cy="2806377"/>
          </a:xfrm>
          <a:custGeom>
            <a:avLst/>
            <a:gdLst/>
            <a:ahLst/>
            <a:cxnLst/>
            <a:rect l="l" t="t" r="r" b="b"/>
            <a:pathLst>
              <a:path w="7315200" h="2806377">
                <a:moveTo>
                  <a:pt x="0" y="0"/>
                </a:moveTo>
                <a:lnTo>
                  <a:pt x="7315200" y="0"/>
                </a:lnTo>
                <a:lnTo>
                  <a:pt x="7315200" y="2806377"/>
                </a:lnTo>
                <a:lnTo>
                  <a:pt x="0" y="280637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486400" y="3093672"/>
            <a:ext cx="8926593" cy="216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14"/>
              </a:lnSpc>
            </a:pPr>
            <a:r>
              <a:rPr lang="en-US" sz="12653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Sportify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71314" y="5938376"/>
            <a:ext cx="4956766" cy="2112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8"/>
              </a:lnSpc>
            </a:pPr>
            <a:r>
              <a:rPr lang="en-US" sz="6027">
                <a:solidFill>
                  <a:srgbClr val="423617"/>
                </a:solidFill>
                <a:latin typeface="Lilita One"/>
                <a:ea typeface="Lilita One"/>
                <a:cs typeface="Lilita One"/>
                <a:sym typeface="Lilita One"/>
              </a:rPr>
              <a:t>Ali Ammar</a:t>
            </a:r>
          </a:p>
          <a:p>
            <a:pPr algn="ctr">
              <a:lnSpc>
                <a:spcPts val="8438"/>
              </a:lnSpc>
            </a:pPr>
            <a:r>
              <a:rPr lang="en-US" sz="6027">
                <a:solidFill>
                  <a:srgbClr val="423617"/>
                </a:solidFill>
                <a:latin typeface="Lilita One"/>
                <a:ea typeface="Lilita One"/>
                <a:cs typeface="Lilita One"/>
                <a:sym typeface="Lilita One"/>
              </a:rPr>
              <a:t>Mojtaba Kodsi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44566" y="-600595"/>
            <a:ext cx="7315200" cy="3258589"/>
          </a:xfrm>
          <a:custGeom>
            <a:avLst/>
            <a:gdLst/>
            <a:ahLst/>
            <a:cxnLst/>
            <a:rect l="l" t="t" r="r" b="b"/>
            <a:pathLst>
              <a:path w="7315200" h="3258589">
                <a:moveTo>
                  <a:pt x="0" y="0"/>
                </a:moveTo>
                <a:lnTo>
                  <a:pt x="7315200" y="0"/>
                </a:lnTo>
                <a:lnTo>
                  <a:pt x="7315200" y="3258590"/>
                </a:lnTo>
                <a:lnTo>
                  <a:pt x="0" y="32585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928251" y="6225605"/>
            <a:ext cx="7694580" cy="7246895"/>
          </a:xfrm>
          <a:custGeom>
            <a:avLst/>
            <a:gdLst/>
            <a:ahLst/>
            <a:cxnLst/>
            <a:rect l="l" t="t" r="r" b="b"/>
            <a:pathLst>
              <a:path w="7694580" h="7246895">
                <a:moveTo>
                  <a:pt x="0" y="0"/>
                </a:moveTo>
                <a:lnTo>
                  <a:pt x="7694579" y="0"/>
                </a:lnTo>
                <a:lnTo>
                  <a:pt x="7694579" y="7246895"/>
                </a:lnTo>
                <a:lnTo>
                  <a:pt x="0" y="7246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331879">
            <a:off x="14813743" y="-480591"/>
            <a:ext cx="3273769" cy="5827097"/>
          </a:xfrm>
          <a:custGeom>
            <a:avLst/>
            <a:gdLst/>
            <a:ahLst/>
            <a:cxnLst/>
            <a:rect l="l" t="t" r="r" b="b"/>
            <a:pathLst>
              <a:path w="3273769" h="5827097">
                <a:moveTo>
                  <a:pt x="0" y="0"/>
                </a:moveTo>
                <a:lnTo>
                  <a:pt x="3273769" y="0"/>
                </a:lnTo>
                <a:lnTo>
                  <a:pt x="3273769" y="5827098"/>
                </a:lnTo>
                <a:lnTo>
                  <a:pt x="0" y="5827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485926">
            <a:off x="1594414" y="7200900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8656029">
            <a:off x="-3937461" y="-2316110"/>
            <a:ext cx="7315200" cy="3910307"/>
          </a:xfrm>
          <a:custGeom>
            <a:avLst/>
            <a:gdLst/>
            <a:ahLst/>
            <a:cxnLst/>
            <a:rect l="l" t="t" r="r" b="b"/>
            <a:pathLst>
              <a:path w="7315200" h="3910307">
                <a:moveTo>
                  <a:pt x="0" y="0"/>
                </a:moveTo>
                <a:lnTo>
                  <a:pt x="7315200" y="0"/>
                </a:lnTo>
                <a:lnTo>
                  <a:pt x="7315200" y="3910306"/>
                </a:lnTo>
                <a:lnTo>
                  <a:pt x="0" y="39103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974410" y="8505527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14689" y="2994591"/>
            <a:ext cx="385989" cy="735216"/>
          </a:xfrm>
          <a:custGeom>
            <a:avLst/>
            <a:gdLst/>
            <a:ahLst/>
            <a:cxnLst/>
            <a:rect l="l" t="t" r="r" b="b"/>
            <a:pathLst>
              <a:path w="385989" h="735216">
                <a:moveTo>
                  <a:pt x="0" y="0"/>
                </a:moveTo>
                <a:lnTo>
                  <a:pt x="385988" y="0"/>
                </a:lnTo>
                <a:lnTo>
                  <a:pt x="385988" y="735216"/>
                </a:lnTo>
                <a:lnTo>
                  <a:pt x="0" y="73521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10571" y="4707007"/>
            <a:ext cx="526954" cy="681040"/>
          </a:xfrm>
          <a:custGeom>
            <a:avLst/>
            <a:gdLst/>
            <a:ahLst/>
            <a:cxnLst/>
            <a:rect l="l" t="t" r="r" b="b"/>
            <a:pathLst>
              <a:path w="526954" h="681040">
                <a:moveTo>
                  <a:pt x="0" y="0"/>
                </a:moveTo>
                <a:lnTo>
                  <a:pt x="526954" y="0"/>
                </a:lnTo>
                <a:lnTo>
                  <a:pt x="526954" y="681040"/>
                </a:lnTo>
                <a:lnTo>
                  <a:pt x="0" y="68104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21629" y="6369122"/>
            <a:ext cx="572108" cy="752773"/>
          </a:xfrm>
          <a:custGeom>
            <a:avLst/>
            <a:gdLst/>
            <a:ahLst/>
            <a:cxnLst/>
            <a:rect l="l" t="t" r="r" b="b"/>
            <a:pathLst>
              <a:path w="572108" h="752773">
                <a:moveTo>
                  <a:pt x="0" y="0"/>
                </a:moveTo>
                <a:lnTo>
                  <a:pt x="572108" y="0"/>
                </a:lnTo>
                <a:lnTo>
                  <a:pt x="572108" y="752773"/>
                </a:lnTo>
                <a:lnTo>
                  <a:pt x="0" y="75277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771908" y="2927205"/>
            <a:ext cx="801511" cy="940189"/>
          </a:xfrm>
          <a:custGeom>
            <a:avLst/>
            <a:gdLst/>
            <a:ahLst/>
            <a:cxnLst/>
            <a:rect l="l" t="t" r="r" b="b"/>
            <a:pathLst>
              <a:path w="801511" h="940189">
                <a:moveTo>
                  <a:pt x="0" y="0"/>
                </a:moveTo>
                <a:lnTo>
                  <a:pt x="801511" y="0"/>
                </a:lnTo>
                <a:lnTo>
                  <a:pt x="801511" y="940188"/>
                </a:lnTo>
                <a:lnTo>
                  <a:pt x="0" y="94018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826244" y="4570530"/>
            <a:ext cx="692839" cy="953995"/>
          </a:xfrm>
          <a:custGeom>
            <a:avLst/>
            <a:gdLst/>
            <a:ahLst/>
            <a:cxnLst/>
            <a:rect l="l" t="t" r="r" b="b"/>
            <a:pathLst>
              <a:path w="692839" h="953995">
                <a:moveTo>
                  <a:pt x="0" y="0"/>
                </a:moveTo>
                <a:lnTo>
                  <a:pt x="692839" y="0"/>
                </a:lnTo>
                <a:lnTo>
                  <a:pt x="692839" y="953995"/>
                </a:lnTo>
                <a:lnTo>
                  <a:pt x="0" y="95399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799076" y="6219836"/>
            <a:ext cx="747175" cy="965654"/>
          </a:xfrm>
          <a:custGeom>
            <a:avLst/>
            <a:gdLst/>
            <a:ahLst/>
            <a:cxnLst/>
            <a:rect l="l" t="t" r="r" b="b"/>
            <a:pathLst>
              <a:path w="747175" h="965654">
                <a:moveTo>
                  <a:pt x="0" y="0"/>
                </a:moveTo>
                <a:lnTo>
                  <a:pt x="747175" y="0"/>
                </a:lnTo>
                <a:lnTo>
                  <a:pt x="747175" y="965654"/>
                </a:lnTo>
                <a:lnTo>
                  <a:pt x="0" y="96565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1283946"/>
            <a:ext cx="5733933" cy="963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8"/>
              </a:lnSpc>
            </a:pPr>
            <a:r>
              <a:rPr lang="en-US" sz="5598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Agenda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91242" y="3285999"/>
            <a:ext cx="2853324" cy="581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  <a:spcBef>
                <a:spcPct val="0"/>
              </a:spcBef>
            </a:pPr>
            <a:r>
              <a:rPr lang="en-US" sz="3334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Introduction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56292" y="4877631"/>
            <a:ext cx="4954108" cy="5706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1"/>
              </a:lnSpc>
              <a:spcBef>
                <a:spcPct val="0"/>
              </a:spcBef>
            </a:pPr>
            <a:r>
              <a:rPr lang="en-US" sz="3329" dirty="0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Similar applications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05039" y="6539727"/>
            <a:ext cx="3381256" cy="58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UML Diagrams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824990" y="3285225"/>
            <a:ext cx="3348209" cy="582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 dirty="0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Technologies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824991" y="4805879"/>
            <a:ext cx="1316117" cy="58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Demo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24990" y="6539727"/>
            <a:ext cx="2666643" cy="582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 dirty="0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Conclusion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38630" y="3827221"/>
            <a:ext cx="10789071" cy="2998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7"/>
              </a:lnSpc>
            </a:pPr>
            <a:r>
              <a:rPr lang="en-US" sz="5712">
                <a:solidFill>
                  <a:srgbClr val="423617"/>
                </a:solidFill>
                <a:latin typeface="Lilita One"/>
                <a:ea typeface="Lilita One"/>
                <a:cs typeface="Lilita One"/>
                <a:sym typeface="Lilita One"/>
              </a:rPr>
              <a:t>Overview</a:t>
            </a:r>
          </a:p>
          <a:p>
            <a:pPr algn="l">
              <a:lnSpc>
                <a:spcPts val="7997"/>
              </a:lnSpc>
            </a:pPr>
            <a:r>
              <a:rPr lang="en-US" sz="5712">
                <a:solidFill>
                  <a:srgbClr val="423617"/>
                </a:solidFill>
                <a:latin typeface="Lilita One"/>
                <a:ea typeface="Lilita One"/>
                <a:cs typeface="Lilita One"/>
                <a:sym typeface="Lilita One"/>
              </a:rPr>
              <a:t>Problem Statement</a:t>
            </a:r>
          </a:p>
          <a:p>
            <a:pPr algn="l">
              <a:lnSpc>
                <a:spcPts val="7997"/>
              </a:lnSpc>
            </a:pPr>
            <a:r>
              <a:rPr lang="en-US" sz="5712">
                <a:solidFill>
                  <a:srgbClr val="423617"/>
                </a:solidFill>
                <a:latin typeface="Lilita One"/>
                <a:ea typeface="Lilita One"/>
                <a:cs typeface="Lilita One"/>
                <a:sym typeface="Lilita One"/>
              </a:rPr>
              <a:t>Proposed Solution</a:t>
            </a:r>
          </a:p>
        </p:txBody>
      </p:sp>
      <p:sp>
        <p:nvSpPr>
          <p:cNvPr id="3" name="Freeform 3"/>
          <p:cNvSpPr/>
          <p:nvPr/>
        </p:nvSpPr>
        <p:spPr>
          <a:xfrm>
            <a:off x="-1036615" y="-1145264"/>
            <a:ext cx="7556108" cy="7487416"/>
          </a:xfrm>
          <a:custGeom>
            <a:avLst/>
            <a:gdLst/>
            <a:ahLst/>
            <a:cxnLst/>
            <a:rect l="l" t="t" r="r" b="b"/>
            <a:pathLst>
              <a:path w="7556108" h="7487416">
                <a:moveTo>
                  <a:pt x="0" y="0"/>
                </a:moveTo>
                <a:lnTo>
                  <a:pt x="7556108" y="0"/>
                </a:lnTo>
                <a:lnTo>
                  <a:pt x="7556108" y="7487416"/>
                </a:lnTo>
                <a:lnTo>
                  <a:pt x="0" y="7487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258110" y="6831354"/>
            <a:ext cx="2573620" cy="4114800"/>
          </a:xfrm>
          <a:custGeom>
            <a:avLst/>
            <a:gdLst/>
            <a:ahLst/>
            <a:cxnLst/>
            <a:rect l="l" t="t" r="r" b="b"/>
            <a:pathLst>
              <a:path w="2573620" h="4114800">
                <a:moveTo>
                  <a:pt x="2573620" y="0"/>
                </a:moveTo>
                <a:lnTo>
                  <a:pt x="0" y="0"/>
                </a:lnTo>
                <a:lnTo>
                  <a:pt x="0" y="4114800"/>
                </a:lnTo>
                <a:lnTo>
                  <a:pt x="2573620" y="4114800"/>
                </a:lnTo>
                <a:lnTo>
                  <a:pt x="257362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505205" y="6485700"/>
            <a:ext cx="2525391" cy="4806108"/>
          </a:xfrm>
          <a:custGeom>
            <a:avLst/>
            <a:gdLst/>
            <a:ahLst/>
            <a:cxnLst/>
            <a:rect l="l" t="t" r="r" b="b"/>
            <a:pathLst>
              <a:path w="2525391" h="4806108">
                <a:moveTo>
                  <a:pt x="0" y="0"/>
                </a:moveTo>
                <a:lnTo>
                  <a:pt x="2525391" y="0"/>
                </a:lnTo>
                <a:lnTo>
                  <a:pt x="2525391" y="4806108"/>
                </a:lnTo>
                <a:lnTo>
                  <a:pt x="0" y="48061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452622">
            <a:off x="4480797" y="4773954"/>
            <a:ext cx="4077393" cy="4114800"/>
          </a:xfrm>
          <a:custGeom>
            <a:avLst/>
            <a:gdLst/>
            <a:ahLst/>
            <a:cxnLst/>
            <a:rect l="l" t="t" r="r" b="b"/>
            <a:pathLst>
              <a:path w="4077393" h="4114800">
                <a:moveTo>
                  <a:pt x="0" y="0"/>
                </a:moveTo>
                <a:lnTo>
                  <a:pt x="4077392" y="0"/>
                </a:lnTo>
                <a:lnTo>
                  <a:pt x="40773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9434714">
            <a:off x="16181652" y="-2362332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208028">
            <a:off x="16170780" y="8094086"/>
            <a:ext cx="5313842" cy="2328429"/>
          </a:xfrm>
          <a:custGeom>
            <a:avLst/>
            <a:gdLst/>
            <a:ahLst/>
            <a:cxnLst/>
            <a:rect l="l" t="t" r="r" b="b"/>
            <a:pathLst>
              <a:path w="5313842" h="2328429">
                <a:moveTo>
                  <a:pt x="0" y="0"/>
                </a:moveTo>
                <a:lnTo>
                  <a:pt x="5313842" y="0"/>
                </a:lnTo>
                <a:lnTo>
                  <a:pt x="5313842" y="2328428"/>
                </a:lnTo>
                <a:lnTo>
                  <a:pt x="0" y="232842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038630" y="1226796"/>
            <a:ext cx="7479134" cy="1427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18"/>
              </a:lnSpc>
            </a:pPr>
            <a:r>
              <a:rPr lang="en-US" sz="8298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070556">
            <a:off x="-2048508" y="-3228056"/>
            <a:ext cx="4941354" cy="4114800"/>
          </a:xfrm>
          <a:custGeom>
            <a:avLst/>
            <a:gdLst/>
            <a:ahLst/>
            <a:cxnLst/>
            <a:rect l="l" t="t" r="r" b="b"/>
            <a:pathLst>
              <a:path w="4941354" h="4114800">
                <a:moveTo>
                  <a:pt x="0" y="0"/>
                </a:moveTo>
                <a:lnTo>
                  <a:pt x="4941353" y="0"/>
                </a:lnTo>
                <a:lnTo>
                  <a:pt x="494135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964243">
            <a:off x="-1182070" y="8105590"/>
            <a:ext cx="2364140" cy="4114800"/>
          </a:xfrm>
          <a:custGeom>
            <a:avLst/>
            <a:gdLst/>
            <a:ahLst/>
            <a:cxnLst/>
            <a:rect l="l" t="t" r="r" b="b"/>
            <a:pathLst>
              <a:path w="2364140" h="4114800">
                <a:moveTo>
                  <a:pt x="0" y="0"/>
                </a:moveTo>
                <a:lnTo>
                  <a:pt x="2364140" y="0"/>
                </a:lnTo>
                <a:lnTo>
                  <a:pt x="23641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978777" y="3372972"/>
            <a:ext cx="8357706" cy="8190552"/>
          </a:xfrm>
          <a:custGeom>
            <a:avLst/>
            <a:gdLst/>
            <a:ahLst/>
            <a:cxnLst/>
            <a:rect l="l" t="t" r="r" b="b"/>
            <a:pathLst>
              <a:path w="8357706" h="8190552">
                <a:moveTo>
                  <a:pt x="0" y="0"/>
                </a:moveTo>
                <a:lnTo>
                  <a:pt x="8357706" y="0"/>
                </a:lnTo>
                <a:lnTo>
                  <a:pt x="8357706" y="8190551"/>
                </a:lnTo>
                <a:lnTo>
                  <a:pt x="0" y="81905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8846203">
            <a:off x="10604128" y="-659154"/>
            <a:ext cx="4039985" cy="4114800"/>
          </a:xfrm>
          <a:custGeom>
            <a:avLst/>
            <a:gdLst/>
            <a:ahLst/>
            <a:cxnLst/>
            <a:rect l="l" t="t" r="r" b="b"/>
            <a:pathLst>
              <a:path w="4039985" h="4114800">
                <a:moveTo>
                  <a:pt x="0" y="0"/>
                </a:moveTo>
                <a:lnTo>
                  <a:pt x="4039985" y="0"/>
                </a:lnTo>
                <a:lnTo>
                  <a:pt x="40399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777888" y="-1028700"/>
            <a:ext cx="5190688" cy="4114800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0" y="0"/>
                </a:moveTo>
                <a:lnTo>
                  <a:pt x="5190688" y="0"/>
                </a:lnTo>
                <a:lnTo>
                  <a:pt x="519068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40697" y="3086100"/>
            <a:ext cx="9235711" cy="5506793"/>
          </a:xfrm>
          <a:custGeom>
            <a:avLst/>
            <a:gdLst/>
            <a:ahLst/>
            <a:cxnLst/>
            <a:rect l="l" t="t" r="r" b="b"/>
            <a:pathLst>
              <a:path w="9235711" h="5506793">
                <a:moveTo>
                  <a:pt x="0" y="0"/>
                </a:moveTo>
                <a:lnTo>
                  <a:pt x="9235711" y="0"/>
                </a:lnTo>
                <a:lnTo>
                  <a:pt x="9235711" y="5506793"/>
                </a:lnTo>
                <a:lnTo>
                  <a:pt x="0" y="550679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1283946"/>
            <a:ext cx="8115300" cy="963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8"/>
              </a:lnSpc>
            </a:pPr>
            <a:r>
              <a:rPr lang="en-US" sz="5598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Overview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0535" y="9182100"/>
            <a:ext cx="8465873" cy="58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8"/>
              </a:lnSpc>
              <a:spcBef>
                <a:spcPct val="0"/>
              </a:spcBef>
            </a:pPr>
            <a:r>
              <a:rPr lang="en-US" sz="3384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2024 industry report by 6Wresearch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6900" y="5362729"/>
            <a:ext cx="3057766" cy="5819277"/>
          </a:xfrm>
          <a:custGeom>
            <a:avLst/>
            <a:gdLst/>
            <a:ahLst/>
            <a:cxnLst/>
            <a:rect l="l" t="t" r="r" b="b"/>
            <a:pathLst>
              <a:path w="3057766" h="5819277">
                <a:moveTo>
                  <a:pt x="0" y="0"/>
                </a:moveTo>
                <a:lnTo>
                  <a:pt x="3057766" y="0"/>
                </a:lnTo>
                <a:lnTo>
                  <a:pt x="3057766" y="5819278"/>
                </a:lnTo>
                <a:lnTo>
                  <a:pt x="0" y="5819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9434714">
            <a:off x="16181652" y="-2362332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208028">
            <a:off x="16170780" y="8094086"/>
            <a:ext cx="5313842" cy="2328429"/>
          </a:xfrm>
          <a:custGeom>
            <a:avLst/>
            <a:gdLst/>
            <a:ahLst/>
            <a:cxnLst/>
            <a:rect l="l" t="t" r="r" b="b"/>
            <a:pathLst>
              <a:path w="5313842" h="2328429">
                <a:moveTo>
                  <a:pt x="0" y="0"/>
                </a:moveTo>
                <a:lnTo>
                  <a:pt x="5313842" y="0"/>
                </a:lnTo>
                <a:lnTo>
                  <a:pt x="5313842" y="2328428"/>
                </a:lnTo>
                <a:lnTo>
                  <a:pt x="0" y="23284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019227" y="-1654330"/>
            <a:ext cx="7708555" cy="7540368"/>
          </a:xfrm>
          <a:custGeom>
            <a:avLst/>
            <a:gdLst/>
            <a:ahLst/>
            <a:cxnLst/>
            <a:rect l="l" t="t" r="r" b="b"/>
            <a:pathLst>
              <a:path w="7708555" h="7540368">
                <a:moveTo>
                  <a:pt x="0" y="0"/>
                </a:moveTo>
                <a:lnTo>
                  <a:pt x="7708555" y="0"/>
                </a:lnTo>
                <a:lnTo>
                  <a:pt x="7708555" y="7540369"/>
                </a:lnTo>
                <a:lnTo>
                  <a:pt x="0" y="75403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19568" y="6485700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-312348">
            <a:off x="6402109" y="3765902"/>
            <a:ext cx="6581757" cy="1300917"/>
            <a:chOff x="0" y="0"/>
            <a:chExt cx="3598190" cy="7112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98190" cy="711200"/>
            </a:xfrm>
            <a:custGeom>
              <a:avLst/>
              <a:gdLst/>
              <a:ahLst/>
              <a:cxnLst/>
              <a:rect l="l" t="t" r="r" b="b"/>
              <a:pathLst>
                <a:path w="3598190" h="711200">
                  <a:moveTo>
                    <a:pt x="0" y="50800"/>
                  </a:moveTo>
                  <a:lnTo>
                    <a:pt x="1799095" y="0"/>
                  </a:lnTo>
                  <a:lnTo>
                    <a:pt x="3598190" y="50800"/>
                  </a:lnTo>
                  <a:lnTo>
                    <a:pt x="3598190" y="660400"/>
                  </a:lnTo>
                  <a:lnTo>
                    <a:pt x="1799095" y="711200"/>
                  </a:lnTo>
                  <a:lnTo>
                    <a:pt x="0" y="6604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42361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1750"/>
              <a:ext cx="359819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Poor communication between owners and players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390351" y="914400"/>
            <a:ext cx="5733933" cy="195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8"/>
              </a:lnSpc>
            </a:pPr>
            <a:r>
              <a:rPr lang="en-US" sz="5598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Problem Statement</a:t>
            </a:r>
          </a:p>
        </p:txBody>
      </p:sp>
      <p:grpSp>
        <p:nvGrpSpPr>
          <p:cNvPr id="11" name="Group 11"/>
          <p:cNvGrpSpPr/>
          <p:nvPr/>
        </p:nvGrpSpPr>
        <p:grpSpPr>
          <a:xfrm rot="-312348">
            <a:off x="11066351" y="4888873"/>
            <a:ext cx="6581757" cy="1300917"/>
            <a:chOff x="0" y="0"/>
            <a:chExt cx="359819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98190" cy="711200"/>
            </a:xfrm>
            <a:custGeom>
              <a:avLst/>
              <a:gdLst/>
              <a:ahLst/>
              <a:cxnLst/>
              <a:rect l="l" t="t" r="r" b="b"/>
              <a:pathLst>
                <a:path w="3598190" h="711200">
                  <a:moveTo>
                    <a:pt x="0" y="50800"/>
                  </a:moveTo>
                  <a:lnTo>
                    <a:pt x="1799095" y="0"/>
                  </a:lnTo>
                  <a:lnTo>
                    <a:pt x="3598190" y="50800"/>
                  </a:lnTo>
                  <a:lnTo>
                    <a:pt x="3598190" y="660400"/>
                  </a:lnTo>
                  <a:lnTo>
                    <a:pt x="1799095" y="711200"/>
                  </a:lnTo>
                  <a:lnTo>
                    <a:pt x="0" y="6604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423617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1750"/>
              <a:ext cx="359819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Inefficient tracking of finances for owners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-312348">
            <a:off x="7250110" y="6886756"/>
            <a:ext cx="6581757" cy="1300917"/>
            <a:chOff x="0" y="0"/>
            <a:chExt cx="3598190" cy="7112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598190" cy="711200"/>
            </a:xfrm>
            <a:custGeom>
              <a:avLst/>
              <a:gdLst/>
              <a:ahLst/>
              <a:cxnLst/>
              <a:rect l="l" t="t" r="r" b="b"/>
              <a:pathLst>
                <a:path w="3598190" h="711200">
                  <a:moveTo>
                    <a:pt x="0" y="50800"/>
                  </a:moveTo>
                  <a:lnTo>
                    <a:pt x="1799095" y="0"/>
                  </a:lnTo>
                  <a:lnTo>
                    <a:pt x="3598190" y="50800"/>
                  </a:lnTo>
                  <a:lnTo>
                    <a:pt x="3598190" y="660400"/>
                  </a:lnTo>
                  <a:lnTo>
                    <a:pt x="1799095" y="711200"/>
                  </a:lnTo>
                  <a:lnTo>
                    <a:pt x="0" y="6604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423617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1750"/>
              <a:ext cx="359819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Scheduling conflicts and double bookings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 rot="-312348">
            <a:off x="10632099" y="8349934"/>
            <a:ext cx="6581757" cy="1300917"/>
            <a:chOff x="0" y="0"/>
            <a:chExt cx="3598190" cy="7112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598190" cy="711200"/>
            </a:xfrm>
            <a:custGeom>
              <a:avLst/>
              <a:gdLst/>
              <a:ahLst/>
              <a:cxnLst/>
              <a:rect l="l" t="t" r="r" b="b"/>
              <a:pathLst>
                <a:path w="3598190" h="711200">
                  <a:moveTo>
                    <a:pt x="0" y="50800"/>
                  </a:moveTo>
                  <a:lnTo>
                    <a:pt x="1799095" y="0"/>
                  </a:lnTo>
                  <a:lnTo>
                    <a:pt x="3598190" y="50800"/>
                  </a:lnTo>
                  <a:lnTo>
                    <a:pt x="3598190" y="660400"/>
                  </a:lnTo>
                  <a:lnTo>
                    <a:pt x="1799095" y="711200"/>
                  </a:lnTo>
                  <a:lnTo>
                    <a:pt x="0" y="6604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423617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1750"/>
              <a:ext cx="359819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Players not owning suitable equipment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54807" y="2598444"/>
            <a:ext cx="10253803" cy="11553997"/>
          </a:xfrm>
          <a:custGeom>
            <a:avLst/>
            <a:gdLst/>
            <a:ahLst/>
            <a:cxnLst/>
            <a:rect l="l" t="t" r="r" b="b"/>
            <a:pathLst>
              <a:path w="10253803" h="11553997">
                <a:moveTo>
                  <a:pt x="0" y="0"/>
                </a:moveTo>
                <a:lnTo>
                  <a:pt x="10253802" y="0"/>
                </a:lnTo>
                <a:lnTo>
                  <a:pt x="10253802" y="11553997"/>
                </a:lnTo>
                <a:lnTo>
                  <a:pt x="0" y="1155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240164" y="6766813"/>
            <a:ext cx="13144492" cy="773104"/>
            <a:chOff x="0" y="0"/>
            <a:chExt cx="6909708" cy="406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909708" cy="406400"/>
            </a:xfrm>
            <a:custGeom>
              <a:avLst/>
              <a:gdLst/>
              <a:ahLst/>
              <a:cxnLst/>
              <a:rect l="l" t="t" r="r" b="b"/>
              <a:pathLst>
                <a:path w="6909708" h="406400">
                  <a:moveTo>
                    <a:pt x="670650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6706508" y="406400"/>
                  </a:lnTo>
                  <a:lnTo>
                    <a:pt x="6909708" y="203200"/>
                  </a:lnTo>
                  <a:lnTo>
                    <a:pt x="6706508" y="0"/>
                  </a:lnTo>
                  <a:close/>
                </a:path>
              </a:pathLst>
            </a:custGeom>
            <a:solidFill>
              <a:srgbClr val="45AC4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79540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232217" y="4690471"/>
            <a:ext cx="13144492" cy="773104"/>
            <a:chOff x="0" y="0"/>
            <a:chExt cx="6909708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09708" cy="406400"/>
            </a:xfrm>
            <a:custGeom>
              <a:avLst/>
              <a:gdLst/>
              <a:ahLst/>
              <a:cxnLst/>
              <a:rect l="l" t="t" r="r" b="b"/>
              <a:pathLst>
                <a:path w="6909708" h="406400">
                  <a:moveTo>
                    <a:pt x="670650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6706508" y="406400"/>
                  </a:lnTo>
                  <a:lnTo>
                    <a:pt x="6909708" y="203200"/>
                  </a:lnTo>
                  <a:lnTo>
                    <a:pt x="6706508" y="0"/>
                  </a:lnTo>
                  <a:close/>
                </a:path>
              </a:pathLst>
            </a:custGeom>
            <a:solidFill>
              <a:srgbClr val="45AC4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79540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221114" y="5749325"/>
            <a:ext cx="13144492" cy="773104"/>
            <a:chOff x="0" y="0"/>
            <a:chExt cx="6909708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909708" cy="406400"/>
            </a:xfrm>
            <a:custGeom>
              <a:avLst/>
              <a:gdLst/>
              <a:ahLst/>
              <a:cxnLst/>
              <a:rect l="l" t="t" r="r" b="b"/>
              <a:pathLst>
                <a:path w="6909708" h="406400">
                  <a:moveTo>
                    <a:pt x="670650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6706508" y="406400"/>
                  </a:lnTo>
                  <a:lnTo>
                    <a:pt x="6909708" y="203200"/>
                  </a:lnTo>
                  <a:lnTo>
                    <a:pt x="6706508" y="0"/>
                  </a:lnTo>
                  <a:close/>
                </a:path>
              </a:pathLst>
            </a:custGeom>
            <a:solidFill>
              <a:srgbClr val="45AC4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79540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2238939" y="7802640"/>
            <a:ext cx="14539815" cy="1145604"/>
            <a:chOff x="0" y="0"/>
            <a:chExt cx="5157960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157960" cy="406400"/>
            </a:xfrm>
            <a:custGeom>
              <a:avLst/>
              <a:gdLst/>
              <a:ahLst/>
              <a:cxnLst/>
              <a:rect l="l" t="t" r="r" b="b"/>
              <a:pathLst>
                <a:path w="5157960" h="406400">
                  <a:moveTo>
                    <a:pt x="495476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4954760" y="406400"/>
                  </a:lnTo>
                  <a:lnTo>
                    <a:pt x="5157960" y="203200"/>
                  </a:lnTo>
                  <a:lnTo>
                    <a:pt x="4954760" y="0"/>
                  </a:lnTo>
                  <a:close/>
                </a:path>
              </a:pathLst>
            </a:custGeom>
            <a:solidFill>
              <a:srgbClr val="45AC4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504366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1077310">
            <a:off x="8596817" y="5001324"/>
            <a:ext cx="3273769" cy="5827097"/>
          </a:xfrm>
          <a:custGeom>
            <a:avLst/>
            <a:gdLst/>
            <a:ahLst/>
            <a:cxnLst/>
            <a:rect l="l" t="t" r="r" b="b"/>
            <a:pathLst>
              <a:path w="3273769" h="5827097">
                <a:moveTo>
                  <a:pt x="0" y="0"/>
                </a:moveTo>
                <a:lnTo>
                  <a:pt x="3273769" y="0"/>
                </a:lnTo>
                <a:lnTo>
                  <a:pt x="3273769" y="5827097"/>
                </a:lnTo>
                <a:lnTo>
                  <a:pt x="0" y="58270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9882549">
            <a:off x="10896024" y="-224371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8656029">
            <a:off x="-3937461" y="-2316110"/>
            <a:ext cx="7315200" cy="3910307"/>
          </a:xfrm>
          <a:custGeom>
            <a:avLst/>
            <a:gdLst/>
            <a:ahLst/>
            <a:cxnLst/>
            <a:rect l="l" t="t" r="r" b="b"/>
            <a:pathLst>
              <a:path w="7315200" h="3910307">
                <a:moveTo>
                  <a:pt x="0" y="0"/>
                </a:moveTo>
                <a:lnTo>
                  <a:pt x="7315200" y="0"/>
                </a:lnTo>
                <a:lnTo>
                  <a:pt x="7315200" y="3910306"/>
                </a:lnTo>
                <a:lnTo>
                  <a:pt x="0" y="39103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-1974410" y="8505527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10627931">
            <a:off x="14305925" y="-1187538"/>
            <a:ext cx="4601336" cy="5525622"/>
          </a:xfrm>
          <a:custGeom>
            <a:avLst/>
            <a:gdLst/>
            <a:ahLst/>
            <a:cxnLst/>
            <a:rect l="l" t="t" r="r" b="b"/>
            <a:pathLst>
              <a:path w="4601336" h="5525622">
                <a:moveTo>
                  <a:pt x="0" y="0"/>
                </a:moveTo>
                <a:lnTo>
                  <a:pt x="4601336" y="0"/>
                </a:lnTo>
                <a:lnTo>
                  <a:pt x="4601336" y="5525622"/>
                </a:lnTo>
                <a:lnTo>
                  <a:pt x="0" y="552562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318222" y="1255155"/>
            <a:ext cx="10804804" cy="103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0"/>
              </a:lnSpc>
            </a:pPr>
            <a:r>
              <a:rPr lang="en-US" sz="5993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Proposed Solution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18222" y="2796315"/>
            <a:ext cx="4911328" cy="1427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8"/>
              </a:lnSpc>
              <a:spcBef>
                <a:spcPct val="0"/>
              </a:spcBef>
            </a:pPr>
            <a:r>
              <a:rPr lang="en-US" sz="8298">
                <a:solidFill>
                  <a:srgbClr val="45AC4F"/>
                </a:solidFill>
                <a:latin typeface="Archivo Black"/>
                <a:ea typeface="Archivo Black"/>
                <a:cs typeface="Archivo Black"/>
                <a:sym typeface="Archivo Black"/>
              </a:rPr>
              <a:t>Sportify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988919" y="3429082"/>
            <a:ext cx="4985943" cy="694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3"/>
              </a:lnSpc>
              <a:spcBef>
                <a:spcPct val="0"/>
              </a:spcBef>
            </a:pPr>
            <a:r>
              <a:rPr lang="en-US" sz="4016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is a platform that: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-95250" y="4764056"/>
            <a:ext cx="13007526" cy="1124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8"/>
              </a:lnSpc>
            </a:pPr>
            <a:r>
              <a:rPr lang="en-US" sz="3213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Eases the communication between owners and players.</a:t>
            </a:r>
          </a:p>
          <a:p>
            <a:pPr algn="ctr">
              <a:lnSpc>
                <a:spcPts val="4498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-617903" y="5806693"/>
            <a:ext cx="11523457" cy="58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Manages bookings and prevents confusion.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1747" y="6801016"/>
            <a:ext cx="10991279" cy="58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Creates a clear financial dashboard for owners.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22635" y="7750983"/>
            <a:ext cx="9680480" cy="11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Grants various options for players to book suitable stadiums and equipment.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53739" y="2497555"/>
            <a:ext cx="14415837" cy="8760995"/>
            <a:chOff x="0" y="0"/>
            <a:chExt cx="3796764" cy="23074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96764" cy="2307423"/>
            </a:xfrm>
            <a:custGeom>
              <a:avLst/>
              <a:gdLst/>
              <a:ahLst/>
              <a:cxnLst/>
              <a:rect l="l" t="t" r="r" b="b"/>
              <a:pathLst>
                <a:path w="3796764" h="2307423">
                  <a:moveTo>
                    <a:pt x="27389" y="0"/>
                  </a:moveTo>
                  <a:lnTo>
                    <a:pt x="3769375" y="0"/>
                  </a:lnTo>
                  <a:cubicBezTo>
                    <a:pt x="3776638" y="0"/>
                    <a:pt x="3783605" y="2886"/>
                    <a:pt x="3788742" y="8022"/>
                  </a:cubicBezTo>
                  <a:cubicBezTo>
                    <a:pt x="3793878" y="13159"/>
                    <a:pt x="3796764" y="20125"/>
                    <a:pt x="3796764" y="27389"/>
                  </a:cubicBezTo>
                  <a:lnTo>
                    <a:pt x="3796764" y="2280033"/>
                  </a:lnTo>
                  <a:cubicBezTo>
                    <a:pt x="3796764" y="2295160"/>
                    <a:pt x="3784501" y="2307423"/>
                    <a:pt x="3769375" y="2307423"/>
                  </a:cubicBezTo>
                  <a:lnTo>
                    <a:pt x="27389" y="2307423"/>
                  </a:lnTo>
                  <a:cubicBezTo>
                    <a:pt x="20125" y="2307423"/>
                    <a:pt x="13159" y="2304537"/>
                    <a:pt x="8022" y="2299400"/>
                  </a:cubicBezTo>
                  <a:cubicBezTo>
                    <a:pt x="2886" y="2294264"/>
                    <a:pt x="0" y="2287297"/>
                    <a:pt x="0" y="2280033"/>
                  </a:cubicBezTo>
                  <a:lnTo>
                    <a:pt x="0" y="27389"/>
                  </a:lnTo>
                  <a:cubicBezTo>
                    <a:pt x="0" y="20125"/>
                    <a:pt x="2886" y="13159"/>
                    <a:pt x="8022" y="8022"/>
                  </a:cubicBezTo>
                  <a:cubicBezTo>
                    <a:pt x="13159" y="2886"/>
                    <a:pt x="20125" y="0"/>
                    <a:pt x="27389" y="0"/>
                  </a:cubicBezTo>
                  <a:close/>
                </a:path>
              </a:pathLst>
            </a:custGeom>
            <a:solidFill>
              <a:srgbClr val="45AC4F"/>
            </a:solidFill>
            <a:ln w="38100" cap="rnd">
              <a:solidFill>
                <a:srgbClr val="000000"/>
              </a:solidFill>
              <a:prstDash val="lgDash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96764" cy="23455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8119959" y="2541642"/>
            <a:ext cx="0" cy="77894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5038398" y="2696124"/>
            <a:ext cx="0" cy="77894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-1008112" y="-1016267"/>
            <a:ext cx="6216279" cy="6159767"/>
          </a:xfrm>
          <a:custGeom>
            <a:avLst/>
            <a:gdLst/>
            <a:ahLst/>
            <a:cxnLst/>
            <a:rect l="l" t="t" r="r" b="b"/>
            <a:pathLst>
              <a:path w="6216279" h="6159767">
                <a:moveTo>
                  <a:pt x="0" y="0"/>
                </a:moveTo>
                <a:lnTo>
                  <a:pt x="6216279" y="0"/>
                </a:lnTo>
                <a:lnTo>
                  <a:pt x="6216279" y="6159767"/>
                </a:lnTo>
                <a:lnTo>
                  <a:pt x="0" y="61597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5142" y="5889004"/>
            <a:ext cx="3007762" cy="5724115"/>
          </a:xfrm>
          <a:custGeom>
            <a:avLst/>
            <a:gdLst/>
            <a:ahLst/>
            <a:cxnLst/>
            <a:rect l="l" t="t" r="r" b="b"/>
            <a:pathLst>
              <a:path w="3007762" h="5724115">
                <a:moveTo>
                  <a:pt x="0" y="0"/>
                </a:moveTo>
                <a:lnTo>
                  <a:pt x="3007762" y="0"/>
                </a:lnTo>
                <a:lnTo>
                  <a:pt x="3007762" y="5724115"/>
                </a:lnTo>
                <a:lnTo>
                  <a:pt x="0" y="57241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9434714">
            <a:off x="16181652" y="-2362332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8208028">
            <a:off x="16170780" y="8094086"/>
            <a:ext cx="5313842" cy="2328429"/>
          </a:xfrm>
          <a:custGeom>
            <a:avLst/>
            <a:gdLst/>
            <a:ahLst/>
            <a:cxnLst/>
            <a:rect l="l" t="t" r="r" b="b"/>
            <a:pathLst>
              <a:path w="5313842" h="2328429">
                <a:moveTo>
                  <a:pt x="0" y="0"/>
                </a:moveTo>
                <a:lnTo>
                  <a:pt x="5313842" y="0"/>
                </a:lnTo>
                <a:lnTo>
                  <a:pt x="5313842" y="2328428"/>
                </a:lnTo>
                <a:lnTo>
                  <a:pt x="0" y="23284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248078" y="2905094"/>
            <a:ext cx="6109726" cy="2874045"/>
          </a:xfrm>
          <a:custGeom>
            <a:avLst/>
            <a:gdLst/>
            <a:ahLst/>
            <a:cxnLst/>
            <a:rect l="l" t="t" r="r" b="b"/>
            <a:pathLst>
              <a:path w="6109726" h="2874045">
                <a:moveTo>
                  <a:pt x="0" y="0"/>
                </a:moveTo>
                <a:lnTo>
                  <a:pt x="6109725" y="0"/>
                </a:lnTo>
                <a:lnTo>
                  <a:pt x="6109725" y="2874045"/>
                </a:lnTo>
                <a:lnTo>
                  <a:pt x="0" y="28740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987856" y="2905094"/>
            <a:ext cx="5922554" cy="2874045"/>
          </a:xfrm>
          <a:custGeom>
            <a:avLst/>
            <a:gdLst/>
            <a:ahLst/>
            <a:cxnLst/>
            <a:rect l="l" t="t" r="r" b="b"/>
            <a:pathLst>
              <a:path w="5922554" h="2874045">
                <a:moveTo>
                  <a:pt x="0" y="0"/>
                </a:moveTo>
                <a:lnTo>
                  <a:pt x="5922553" y="0"/>
                </a:lnTo>
                <a:lnTo>
                  <a:pt x="5922553" y="2874045"/>
                </a:lnTo>
                <a:lnTo>
                  <a:pt x="0" y="287404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248078" y="6370267"/>
            <a:ext cx="6109726" cy="3093746"/>
          </a:xfrm>
          <a:custGeom>
            <a:avLst/>
            <a:gdLst/>
            <a:ahLst/>
            <a:cxnLst/>
            <a:rect l="l" t="t" r="r" b="b"/>
            <a:pathLst>
              <a:path w="6109726" h="3093746">
                <a:moveTo>
                  <a:pt x="0" y="0"/>
                </a:moveTo>
                <a:lnTo>
                  <a:pt x="6109725" y="0"/>
                </a:lnTo>
                <a:lnTo>
                  <a:pt x="6109725" y="3093746"/>
                </a:lnTo>
                <a:lnTo>
                  <a:pt x="0" y="309374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838" r="-9775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987856" y="6436364"/>
            <a:ext cx="5888345" cy="3028444"/>
          </a:xfrm>
          <a:custGeom>
            <a:avLst/>
            <a:gdLst/>
            <a:ahLst/>
            <a:cxnLst/>
            <a:rect l="l" t="t" r="r" b="b"/>
            <a:pathLst>
              <a:path w="5888345" h="3028444">
                <a:moveTo>
                  <a:pt x="0" y="0"/>
                </a:moveTo>
                <a:lnTo>
                  <a:pt x="5888345" y="0"/>
                </a:lnTo>
                <a:lnTo>
                  <a:pt x="5888345" y="3028444"/>
                </a:lnTo>
                <a:lnTo>
                  <a:pt x="0" y="302844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687" r="-2687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512967" y="1130700"/>
            <a:ext cx="11609851" cy="96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8"/>
              </a:lnSpc>
            </a:pPr>
            <a:r>
              <a:rPr lang="en-US" sz="5598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Similar Applications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672147" y="5745519"/>
            <a:ext cx="1261586" cy="58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Playo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454947" y="5812804"/>
            <a:ext cx="2864048" cy="58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Open Sports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73893" y="9567551"/>
            <a:ext cx="2858095" cy="58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LeagueApps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387747" y="9567551"/>
            <a:ext cx="3122771" cy="58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BookMyCourt</a:t>
            </a:r>
          </a:p>
        </p:txBody>
      </p:sp>
      <p:sp>
        <p:nvSpPr>
          <p:cNvPr id="20" name="AutoShape 20"/>
          <p:cNvSpPr/>
          <p:nvPr/>
        </p:nvSpPr>
        <p:spPr>
          <a:xfrm>
            <a:off x="11640851" y="2497555"/>
            <a:ext cx="0" cy="77894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070556">
            <a:off x="-2048508" y="-3228056"/>
            <a:ext cx="4941354" cy="4114800"/>
          </a:xfrm>
          <a:custGeom>
            <a:avLst/>
            <a:gdLst/>
            <a:ahLst/>
            <a:cxnLst/>
            <a:rect l="l" t="t" r="r" b="b"/>
            <a:pathLst>
              <a:path w="4941354" h="4114800">
                <a:moveTo>
                  <a:pt x="0" y="0"/>
                </a:moveTo>
                <a:lnTo>
                  <a:pt x="4941353" y="0"/>
                </a:lnTo>
                <a:lnTo>
                  <a:pt x="494135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964243">
            <a:off x="-1182070" y="8105590"/>
            <a:ext cx="2364140" cy="4114800"/>
          </a:xfrm>
          <a:custGeom>
            <a:avLst/>
            <a:gdLst/>
            <a:ahLst/>
            <a:cxnLst/>
            <a:rect l="l" t="t" r="r" b="b"/>
            <a:pathLst>
              <a:path w="2364140" h="4114800">
                <a:moveTo>
                  <a:pt x="0" y="0"/>
                </a:moveTo>
                <a:lnTo>
                  <a:pt x="2364140" y="0"/>
                </a:lnTo>
                <a:lnTo>
                  <a:pt x="23641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32051" y="-2538692"/>
            <a:ext cx="5336514" cy="5229783"/>
          </a:xfrm>
          <a:custGeom>
            <a:avLst/>
            <a:gdLst/>
            <a:ahLst/>
            <a:cxnLst/>
            <a:rect l="l" t="t" r="r" b="b"/>
            <a:pathLst>
              <a:path w="5336514" h="5229783">
                <a:moveTo>
                  <a:pt x="0" y="0"/>
                </a:moveTo>
                <a:lnTo>
                  <a:pt x="5336514" y="0"/>
                </a:lnTo>
                <a:lnTo>
                  <a:pt x="5336514" y="5229784"/>
                </a:lnTo>
                <a:lnTo>
                  <a:pt x="0" y="52297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89176" y="3007903"/>
            <a:ext cx="15770124" cy="5243566"/>
          </a:xfrm>
          <a:custGeom>
            <a:avLst/>
            <a:gdLst/>
            <a:ahLst/>
            <a:cxnLst/>
            <a:rect l="l" t="t" r="r" b="b"/>
            <a:pathLst>
              <a:path w="15770124" h="5243566">
                <a:moveTo>
                  <a:pt x="0" y="0"/>
                </a:moveTo>
                <a:lnTo>
                  <a:pt x="15770124" y="0"/>
                </a:lnTo>
                <a:lnTo>
                  <a:pt x="15770124" y="5243566"/>
                </a:lnTo>
                <a:lnTo>
                  <a:pt x="0" y="52435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881214">
            <a:off x="-972243" y="5951837"/>
            <a:ext cx="4039985" cy="4114800"/>
          </a:xfrm>
          <a:custGeom>
            <a:avLst/>
            <a:gdLst/>
            <a:ahLst/>
            <a:cxnLst/>
            <a:rect l="l" t="t" r="r" b="b"/>
            <a:pathLst>
              <a:path w="4039985" h="4114800">
                <a:moveTo>
                  <a:pt x="0" y="0"/>
                </a:moveTo>
                <a:lnTo>
                  <a:pt x="4039986" y="0"/>
                </a:lnTo>
                <a:lnTo>
                  <a:pt x="40399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6981163">
            <a:off x="13202466" y="-1345511"/>
            <a:ext cx="2379103" cy="4114800"/>
          </a:xfrm>
          <a:custGeom>
            <a:avLst/>
            <a:gdLst/>
            <a:ahLst/>
            <a:cxnLst/>
            <a:rect l="l" t="t" r="r" b="b"/>
            <a:pathLst>
              <a:path w="2379103" h="4114800">
                <a:moveTo>
                  <a:pt x="0" y="0"/>
                </a:moveTo>
                <a:lnTo>
                  <a:pt x="2379102" y="0"/>
                </a:lnTo>
                <a:lnTo>
                  <a:pt x="23791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381710">
            <a:off x="13094682" y="7962147"/>
            <a:ext cx="3978392" cy="3153780"/>
          </a:xfrm>
          <a:custGeom>
            <a:avLst/>
            <a:gdLst/>
            <a:ahLst/>
            <a:cxnLst/>
            <a:rect l="l" t="t" r="r" b="b"/>
            <a:pathLst>
              <a:path w="3978392" h="3153780">
                <a:moveTo>
                  <a:pt x="0" y="0"/>
                </a:moveTo>
                <a:lnTo>
                  <a:pt x="3978392" y="0"/>
                </a:lnTo>
                <a:lnTo>
                  <a:pt x="3978392" y="3153780"/>
                </a:lnTo>
                <a:lnTo>
                  <a:pt x="0" y="315378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91083" y="6106476"/>
            <a:ext cx="3057766" cy="5819277"/>
          </a:xfrm>
          <a:custGeom>
            <a:avLst/>
            <a:gdLst/>
            <a:ahLst/>
            <a:cxnLst/>
            <a:rect l="l" t="t" r="r" b="b"/>
            <a:pathLst>
              <a:path w="3057766" h="5819277">
                <a:moveTo>
                  <a:pt x="0" y="0"/>
                </a:moveTo>
                <a:lnTo>
                  <a:pt x="3057766" y="0"/>
                </a:lnTo>
                <a:lnTo>
                  <a:pt x="3057766" y="5819278"/>
                </a:lnTo>
                <a:lnTo>
                  <a:pt x="0" y="5819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9434714">
            <a:off x="16181652" y="-2362332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208028">
            <a:off x="16170780" y="8094086"/>
            <a:ext cx="5313842" cy="2328429"/>
          </a:xfrm>
          <a:custGeom>
            <a:avLst/>
            <a:gdLst/>
            <a:ahLst/>
            <a:cxnLst/>
            <a:rect l="l" t="t" r="r" b="b"/>
            <a:pathLst>
              <a:path w="5313842" h="2328429">
                <a:moveTo>
                  <a:pt x="0" y="0"/>
                </a:moveTo>
                <a:lnTo>
                  <a:pt x="5313842" y="0"/>
                </a:lnTo>
                <a:lnTo>
                  <a:pt x="5313842" y="2328428"/>
                </a:lnTo>
                <a:lnTo>
                  <a:pt x="0" y="23284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570448" y="-2205551"/>
            <a:ext cx="7708555" cy="7540368"/>
          </a:xfrm>
          <a:custGeom>
            <a:avLst/>
            <a:gdLst/>
            <a:ahLst/>
            <a:cxnLst/>
            <a:rect l="l" t="t" r="r" b="b"/>
            <a:pathLst>
              <a:path w="7708555" h="7540368">
                <a:moveTo>
                  <a:pt x="0" y="0"/>
                </a:moveTo>
                <a:lnTo>
                  <a:pt x="7708554" y="0"/>
                </a:lnTo>
                <a:lnTo>
                  <a:pt x="7708554" y="7540368"/>
                </a:lnTo>
                <a:lnTo>
                  <a:pt x="0" y="75403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19568" y="6485700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456580" y="6180160"/>
            <a:ext cx="9220670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423617"/>
                </a:solidFill>
                <a:latin typeface="Lilita One"/>
                <a:ea typeface="Lilita One"/>
                <a:cs typeface="Lilita One"/>
                <a:sym typeface="Lilita One"/>
              </a:rPr>
              <a:t>Use Case Diagram</a:t>
            </a: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423617"/>
                </a:solidFill>
                <a:latin typeface="Lilita One"/>
                <a:ea typeface="Lilita One"/>
                <a:cs typeface="Lilita One"/>
                <a:sym typeface="Lilita One"/>
              </a:rPr>
              <a:t>Relational Schema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56580" y="4604439"/>
            <a:ext cx="8115300" cy="963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8"/>
              </a:lnSpc>
            </a:pPr>
            <a:r>
              <a:rPr lang="en-US" sz="5598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UML Diagrams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28251" y="2176506"/>
            <a:ext cx="7936181" cy="8942498"/>
          </a:xfrm>
          <a:custGeom>
            <a:avLst/>
            <a:gdLst/>
            <a:ahLst/>
            <a:cxnLst/>
            <a:rect l="l" t="t" r="r" b="b"/>
            <a:pathLst>
              <a:path w="7936181" h="8942498">
                <a:moveTo>
                  <a:pt x="0" y="0"/>
                </a:moveTo>
                <a:lnTo>
                  <a:pt x="7936181" y="0"/>
                </a:lnTo>
                <a:lnTo>
                  <a:pt x="7936181" y="8942498"/>
                </a:lnTo>
                <a:lnTo>
                  <a:pt x="0" y="89424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54481" y="4707007"/>
            <a:ext cx="3273769" cy="5827097"/>
          </a:xfrm>
          <a:custGeom>
            <a:avLst/>
            <a:gdLst/>
            <a:ahLst/>
            <a:cxnLst/>
            <a:rect l="l" t="t" r="r" b="b"/>
            <a:pathLst>
              <a:path w="3273769" h="5827097">
                <a:moveTo>
                  <a:pt x="0" y="0"/>
                </a:moveTo>
                <a:lnTo>
                  <a:pt x="3273770" y="0"/>
                </a:lnTo>
                <a:lnTo>
                  <a:pt x="3273770" y="5827098"/>
                </a:lnTo>
                <a:lnTo>
                  <a:pt x="0" y="582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882549">
            <a:off x="-14525" y="-401549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8656029">
            <a:off x="-3937461" y="-2316110"/>
            <a:ext cx="7315200" cy="3910307"/>
          </a:xfrm>
          <a:custGeom>
            <a:avLst/>
            <a:gdLst/>
            <a:ahLst/>
            <a:cxnLst/>
            <a:rect l="l" t="t" r="r" b="b"/>
            <a:pathLst>
              <a:path w="7315200" h="3910307">
                <a:moveTo>
                  <a:pt x="0" y="0"/>
                </a:moveTo>
                <a:lnTo>
                  <a:pt x="7315200" y="0"/>
                </a:lnTo>
                <a:lnTo>
                  <a:pt x="7315200" y="3910306"/>
                </a:lnTo>
                <a:lnTo>
                  <a:pt x="0" y="39103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974410" y="8505527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9613386">
            <a:off x="97316" y="6082362"/>
            <a:ext cx="3357140" cy="4031500"/>
          </a:xfrm>
          <a:custGeom>
            <a:avLst/>
            <a:gdLst/>
            <a:ahLst/>
            <a:cxnLst/>
            <a:rect l="l" t="t" r="r" b="b"/>
            <a:pathLst>
              <a:path w="3357140" h="4031500">
                <a:moveTo>
                  <a:pt x="0" y="0"/>
                </a:moveTo>
                <a:lnTo>
                  <a:pt x="3357141" y="0"/>
                </a:lnTo>
                <a:lnTo>
                  <a:pt x="3357141" y="4031500"/>
                </a:lnTo>
                <a:lnTo>
                  <a:pt x="0" y="40315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489178" y="0"/>
            <a:ext cx="8878569" cy="10287000"/>
          </a:xfrm>
          <a:custGeom>
            <a:avLst/>
            <a:gdLst/>
            <a:ahLst/>
            <a:cxnLst/>
            <a:rect l="l" t="t" r="r" b="b"/>
            <a:pathLst>
              <a:path w="8878569" h="10287000">
                <a:moveTo>
                  <a:pt x="0" y="0"/>
                </a:moveTo>
                <a:lnTo>
                  <a:pt x="8878569" y="0"/>
                </a:lnTo>
                <a:lnTo>
                  <a:pt x="88785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110" r="-443" b="-11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838665" y="4278261"/>
            <a:ext cx="2326124" cy="11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</a:pPr>
            <a:r>
              <a:rPr lang="en-US" sz="332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Use Case </a:t>
            </a:r>
          </a:p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Diagram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28251" y="4034277"/>
            <a:ext cx="7936181" cy="8942498"/>
          </a:xfrm>
          <a:custGeom>
            <a:avLst/>
            <a:gdLst/>
            <a:ahLst/>
            <a:cxnLst/>
            <a:rect l="l" t="t" r="r" b="b"/>
            <a:pathLst>
              <a:path w="7936181" h="8942498">
                <a:moveTo>
                  <a:pt x="0" y="0"/>
                </a:moveTo>
                <a:lnTo>
                  <a:pt x="7936181" y="0"/>
                </a:lnTo>
                <a:lnTo>
                  <a:pt x="7936181" y="8942499"/>
                </a:lnTo>
                <a:lnTo>
                  <a:pt x="0" y="89424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54481" y="4707007"/>
            <a:ext cx="3273769" cy="5827097"/>
          </a:xfrm>
          <a:custGeom>
            <a:avLst/>
            <a:gdLst/>
            <a:ahLst/>
            <a:cxnLst/>
            <a:rect l="l" t="t" r="r" b="b"/>
            <a:pathLst>
              <a:path w="3273769" h="5827097">
                <a:moveTo>
                  <a:pt x="0" y="0"/>
                </a:moveTo>
                <a:lnTo>
                  <a:pt x="3273770" y="0"/>
                </a:lnTo>
                <a:lnTo>
                  <a:pt x="3273770" y="5827098"/>
                </a:lnTo>
                <a:lnTo>
                  <a:pt x="0" y="582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882549">
            <a:off x="14632215" y="-519668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8656029">
            <a:off x="-3937461" y="-2316110"/>
            <a:ext cx="7315200" cy="3910307"/>
          </a:xfrm>
          <a:custGeom>
            <a:avLst/>
            <a:gdLst/>
            <a:ahLst/>
            <a:cxnLst/>
            <a:rect l="l" t="t" r="r" b="b"/>
            <a:pathLst>
              <a:path w="7315200" h="3910307">
                <a:moveTo>
                  <a:pt x="0" y="0"/>
                </a:moveTo>
                <a:lnTo>
                  <a:pt x="7315200" y="0"/>
                </a:lnTo>
                <a:lnTo>
                  <a:pt x="7315200" y="3910306"/>
                </a:lnTo>
                <a:lnTo>
                  <a:pt x="0" y="39103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974410" y="8505527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9613386">
            <a:off x="-1145177" y="3417772"/>
            <a:ext cx="4239851" cy="5091524"/>
          </a:xfrm>
          <a:custGeom>
            <a:avLst/>
            <a:gdLst/>
            <a:ahLst/>
            <a:cxnLst/>
            <a:rect l="l" t="t" r="r" b="b"/>
            <a:pathLst>
              <a:path w="4239851" h="5091524">
                <a:moveTo>
                  <a:pt x="0" y="0"/>
                </a:moveTo>
                <a:lnTo>
                  <a:pt x="4239850" y="0"/>
                </a:lnTo>
                <a:lnTo>
                  <a:pt x="4239850" y="5091524"/>
                </a:lnTo>
                <a:lnTo>
                  <a:pt x="0" y="50915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831014" y="0"/>
            <a:ext cx="9618345" cy="10287000"/>
          </a:xfrm>
          <a:custGeom>
            <a:avLst/>
            <a:gdLst/>
            <a:ahLst/>
            <a:cxnLst/>
            <a:rect l="l" t="t" r="r" b="b"/>
            <a:pathLst>
              <a:path w="9618345" h="10287000">
                <a:moveTo>
                  <a:pt x="0" y="0"/>
                </a:moveTo>
                <a:lnTo>
                  <a:pt x="9618345" y="0"/>
                </a:lnTo>
                <a:lnTo>
                  <a:pt x="961834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367674" y="1677915"/>
            <a:ext cx="2472809" cy="11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</a:pPr>
            <a:r>
              <a:rPr lang="en-US" sz="332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Relational </a:t>
            </a:r>
          </a:p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Schema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42997" y="6590846"/>
            <a:ext cx="3057766" cy="5819277"/>
          </a:xfrm>
          <a:custGeom>
            <a:avLst/>
            <a:gdLst/>
            <a:ahLst/>
            <a:cxnLst/>
            <a:rect l="l" t="t" r="r" b="b"/>
            <a:pathLst>
              <a:path w="3057766" h="5819277">
                <a:moveTo>
                  <a:pt x="0" y="0"/>
                </a:moveTo>
                <a:lnTo>
                  <a:pt x="3057766" y="0"/>
                </a:lnTo>
                <a:lnTo>
                  <a:pt x="3057766" y="5819278"/>
                </a:lnTo>
                <a:lnTo>
                  <a:pt x="0" y="5819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9434714">
            <a:off x="16181652" y="-2362332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208028">
            <a:off x="16170780" y="8094086"/>
            <a:ext cx="5313842" cy="2328429"/>
          </a:xfrm>
          <a:custGeom>
            <a:avLst/>
            <a:gdLst/>
            <a:ahLst/>
            <a:cxnLst/>
            <a:rect l="l" t="t" r="r" b="b"/>
            <a:pathLst>
              <a:path w="5313842" h="2328429">
                <a:moveTo>
                  <a:pt x="0" y="0"/>
                </a:moveTo>
                <a:lnTo>
                  <a:pt x="5313842" y="0"/>
                </a:lnTo>
                <a:lnTo>
                  <a:pt x="5313842" y="2328428"/>
                </a:lnTo>
                <a:lnTo>
                  <a:pt x="0" y="23284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570448" y="-2205551"/>
            <a:ext cx="7708555" cy="7540368"/>
          </a:xfrm>
          <a:custGeom>
            <a:avLst/>
            <a:gdLst/>
            <a:ahLst/>
            <a:cxnLst/>
            <a:rect l="l" t="t" r="r" b="b"/>
            <a:pathLst>
              <a:path w="7708555" h="7540368">
                <a:moveTo>
                  <a:pt x="0" y="0"/>
                </a:moveTo>
                <a:lnTo>
                  <a:pt x="7708554" y="0"/>
                </a:lnTo>
                <a:lnTo>
                  <a:pt x="7708554" y="7540368"/>
                </a:lnTo>
                <a:lnTo>
                  <a:pt x="0" y="75403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19568" y="6485700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702916" y="13018"/>
            <a:ext cx="4705720" cy="4705720"/>
          </a:xfrm>
          <a:custGeom>
            <a:avLst/>
            <a:gdLst/>
            <a:ahLst/>
            <a:cxnLst/>
            <a:rect l="l" t="t" r="r" b="b"/>
            <a:pathLst>
              <a:path w="4705720" h="4705720">
                <a:moveTo>
                  <a:pt x="0" y="0"/>
                </a:moveTo>
                <a:lnTo>
                  <a:pt x="4705720" y="0"/>
                </a:lnTo>
                <a:lnTo>
                  <a:pt x="4705720" y="4705721"/>
                </a:lnTo>
                <a:lnTo>
                  <a:pt x="0" y="470572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456580" y="6180160"/>
            <a:ext cx="9220670" cy="189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423617"/>
                </a:solidFill>
                <a:latin typeface="Lilita One"/>
                <a:ea typeface="Lilita One"/>
                <a:cs typeface="Lilita One"/>
                <a:sym typeface="Lilita One"/>
              </a:rPr>
              <a:t>Back-end technologies.</a:t>
            </a: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423617"/>
                </a:solidFill>
                <a:latin typeface="Lilita One"/>
                <a:ea typeface="Lilita One"/>
                <a:cs typeface="Lilita One"/>
                <a:sym typeface="Lilita One"/>
              </a:rPr>
              <a:t>Front-end technologies.</a:t>
            </a: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423617"/>
                </a:solidFill>
                <a:latin typeface="Lilita One"/>
                <a:ea typeface="Lilita One"/>
                <a:cs typeface="Lilita One"/>
                <a:sym typeface="Lilita One"/>
              </a:rPr>
              <a:t>Features.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56580" y="4604439"/>
            <a:ext cx="8115300" cy="963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8"/>
              </a:lnSpc>
            </a:pPr>
            <a:r>
              <a:rPr lang="en-US" sz="5598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Technologies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76028" y="5798788"/>
            <a:ext cx="7556108" cy="7487416"/>
          </a:xfrm>
          <a:custGeom>
            <a:avLst/>
            <a:gdLst/>
            <a:ahLst/>
            <a:cxnLst/>
            <a:rect l="l" t="t" r="r" b="b"/>
            <a:pathLst>
              <a:path w="7556108" h="7487416">
                <a:moveTo>
                  <a:pt x="0" y="0"/>
                </a:moveTo>
                <a:lnTo>
                  <a:pt x="7556108" y="0"/>
                </a:lnTo>
                <a:lnTo>
                  <a:pt x="7556108" y="7487416"/>
                </a:lnTo>
                <a:lnTo>
                  <a:pt x="0" y="7487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 rot="729724">
            <a:off x="3535030" y="7736606"/>
            <a:ext cx="2525391" cy="4806108"/>
          </a:xfrm>
          <a:custGeom>
            <a:avLst/>
            <a:gdLst/>
            <a:ahLst/>
            <a:cxnLst/>
            <a:rect l="l" t="t" r="r" b="b"/>
            <a:pathLst>
              <a:path w="2525391" h="4806108">
                <a:moveTo>
                  <a:pt x="0" y="0"/>
                </a:moveTo>
                <a:lnTo>
                  <a:pt x="2525391" y="0"/>
                </a:lnTo>
                <a:lnTo>
                  <a:pt x="2525391" y="4806108"/>
                </a:lnTo>
                <a:lnTo>
                  <a:pt x="0" y="48061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4062016">
            <a:off x="-814866" y="876032"/>
            <a:ext cx="4077393" cy="4114800"/>
          </a:xfrm>
          <a:custGeom>
            <a:avLst/>
            <a:gdLst/>
            <a:ahLst/>
            <a:cxnLst/>
            <a:rect l="l" t="t" r="r" b="b"/>
            <a:pathLst>
              <a:path w="4077393" h="4114800">
                <a:moveTo>
                  <a:pt x="0" y="0"/>
                </a:moveTo>
                <a:lnTo>
                  <a:pt x="4077393" y="0"/>
                </a:lnTo>
                <a:lnTo>
                  <a:pt x="40773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9434714">
            <a:off x="16181652" y="-2362332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8208028">
            <a:off x="16170780" y="8094086"/>
            <a:ext cx="5313842" cy="2328429"/>
          </a:xfrm>
          <a:custGeom>
            <a:avLst/>
            <a:gdLst/>
            <a:ahLst/>
            <a:cxnLst/>
            <a:rect l="l" t="t" r="r" b="b"/>
            <a:pathLst>
              <a:path w="5313842" h="2328429">
                <a:moveTo>
                  <a:pt x="0" y="0"/>
                </a:moveTo>
                <a:lnTo>
                  <a:pt x="5313842" y="0"/>
                </a:lnTo>
                <a:lnTo>
                  <a:pt x="5313842" y="2328428"/>
                </a:lnTo>
                <a:lnTo>
                  <a:pt x="0" y="23284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587416" y="4549491"/>
            <a:ext cx="1677324" cy="1492818"/>
          </a:xfrm>
          <a:custGeom>
            <a:avLst/>
            <a:gdLst/>
            <a:ahLst/>
            <a:cxnLst/>
            <a:rect l="l" t="t" r="r" b="b"/>
            <a:pathLst>
              <a:path w="1677324" h="1492818">
                <a:moveTo>
                  <a:pt x="0" y="0"/>
                </a:moveTo>
                <a:lnTo>
                  <a:pt x="1677324" y="0"/>
                </a:lnTo>
                <a:lnTo>
                  <a:pt x="1677324" y="1492818"/>
                </a:lnTo>
                <a:lnTo>
                  <a:pt x="0" y="149281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206766" y="4452028"/>
            <a:ext cx="1842942" cy="1552465"/>
          </a:xfrm>
          <a:custGeom>
            <a:avLst/>
            <a:gdLst/>
            <a:ahLst/>
            <a:cxnLst/>
            <a:rect l="l" t="t" r="r" b="b"/>
            <a:pathLst>
              <a:path w="1842942" h="1552465">
                <a:moveTo>
                  <a:pt x="0" y="0"/>
                </a:moveTo>
                <a:lnTo>
                  <a:pt x="1842942" y="0"/>
                </a:lnTo>
                <a:lnTo>
                  <a:pt x="1842942" y="1552465"/>
                </a:lnTo>
                <a:lnTo>
                  <a:pt x="0" y="155246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1871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93379" y="4717381"/>
            <a:ext cx="1769173" cy="1081407"/>
          </a:xfrm>
          <a:custGeom>
            <a:avLst/>
            <a:gdLst/>
            <a:ahLst/>
            <a:cxnLst/>
            <a:rect l="l" t="t" r="r" b="b"/>
            <a:pathLst>
              <a:path w="1769173" h="1081407">
                <a:moveTo>
                  <a:pt x="0" y="0"/>
                </a:moveTo>
                <a:lnTo>
                  <a:pt x="1769174" y="0"/>
                </a:lnTo>
                <a:lnTo>
                  <a:pt x="1769174" y="1081407"/>
                </a:lnTo>
                <a:lnTo>
                  <a:pt x="0" y="108140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206766" y="458938"/>
            <a:ext cx="8055292" cy="2894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18"/>
              </a:lnSpc>
            </a:pPr>
            <a:r>
              <a:rPr lang="en-US" sz="8298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Front-end Technologies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58748" y="6166486"/>
            <a:ext cx="1338977" cy="58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HTML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68610" y="6166486"/>
            <a:ext cx="1514937" cy="582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 dirty="0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React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801296" y="6166486"/>
            <a:ext cx="2047304" cy="582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 dirty="0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Tailwind</a:t>
            </a:r>
          </a:p>
        </p:txBody>
      </p:sp>
      <p:sp>
        <p:nvSpPr>
          <p:cNvPr id="14" name="AutoShape 4" descr="Flutter SVG Vector Icon">
            <a:extLst>
              <a:ext uri="{FF2B5EF4-FFF2-40B4-BE49-F238E27FC236}">
                <a16:creationId xmlns:a16="http://schemas.microsoft.com/office/drawing/2014/main" id="{F70BA837-8CCA-318E-AF9D-AAB15DA06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Flutter Vector SVG Icon - SVG Repo">
            <a:extLst>
              <a:ext uri="{FF2B5EF4-FFF2-40B4-BE49-F238E27FC236}">
                <a16:creationId xmlns:a16="http://schemas.microsoft.com/office/drawing/2014/main" id="{13717332-50B2-A022-FF57-242CF5B9B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1338" y="4549491"/>
            <a:ext cx="1678348" cy="167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5CED7A6-D527-7524-A79D-BF6D6447E2D7}"/>
              </a:ext>
            </a:extLst>
          </p:cNvPr>
          <p:cNvSpPr txBox="1"/>
          <p:nvPr/>
        </p:nvSpPr>
        <p:spPr>
          <a:xfrm>
            <a:off x="11035402" y="6166486"/>
            <a:ext cx="1863707" cy="663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30" dirty="0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Flutter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5039" y="6590846"/>
            <a:ext cx="3057766" cy="5819277"/>
          </a:xfrm>
          <a:custGeom>
            <a:avLst/>
            <a:gdLst/>
            <a:ahLst/>
            <a:cxnLst/>
            <a:rect l="l" t="t" r="r" b="b"/>
            <a:pathLst>
              <a:path w="3057766" h="5819277">
                <a:moveTo>
                  <a:pt x="0" y="0"/>
                </a:moveTo>
                <a:lnTo>
                  <a:pt x="3057766" y="0"/>
                </a:lnTo>
                <a:lnTo>
                  <a:pt x="3057766" y="5819278"/>
                </a:lnTo>
                <a:lnTo>
                  <a:pt x="0" y="5819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9434714">
            <a:off x="16181652" y="-2362332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208028">
            <a:off x="16170780" y="8094086"/>
            <a:ext cx="5313842" cy="2328429"/>
          </a:xfrm>
          <a:custGeom>
            <a:avLst/>
            <a:gdLst/>
            <a:ahLst/>
            <a:cxnLst/>
            <a:rect l="l" t="t" r="r" b="b"/>
            <a:pathLst>
              <a:path w="5313842" h="2328429">
                <a:moveTo>
                  <a:pt x="0" y="0"/>
                </a:moveTo>
                <a:lnTo>
                  <a:pt x="5313842" y="0"/>
                </a:lnTo>
                <a:lnTo>
                  <a:pt x="5313842" y="2328428"/>
                </a:lnTo>
                <a:lnTo>
                  <a:pt x="0" y="23284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570448" y="-2205551"/>
            <a:ext cx="7708555" cy="7540368"/>
          </a:xfrm>
          <a:custGeom>
            <a:avLst/>
            <a:gdLst/>
            <a:ahLst/>
            <a:cxnLst/>
            <a:rect l="l" t="t" r="r" b="b"/>
            <a:pathLst>
              <a:path w="7708555" h="7540368">
                <a:moveTo>
                  <a:pt x="0" y="0"/>
                </a:moveTo>
                <a:lnTo>
                  <a:pt x="7708554" y="0"/>
                </a:lnTo>
                <a:lnTo>
                  <a:pt x="7708554" y="7540368"/>
                </a:lnTo>
                <a:lnTo>
                  <a:pt x="0" y="75403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19568" y="6485700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908917" y="4287317"/>
            <a:ext cx="2094999" cy="2094999"/>
          </a:xfrm>
          <a:custGeom>
            <a:avLst/>
            <a:gdLst/>
            <a:ahLst/>
            <a:cxnLst/>
            <a:rect l="l" t="t" r="r" b="b"/>
            <a:pathLst>
              <a:path w="2094999" h="2094999">
                <a:moveTo>
                  <a:pt x="0" y="0"/>
                </a:moveTo>
                <a:lnTo>
                  <a:pt x="2094999" y="0"/>
                </a:lnTo>
                <a:lnTo>
                  <a:pt x="2094999" y="2095000"/>
                </a:lnTo>
                <a:lnTo>
                  <a:pt x="0" y="2095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941904" y="4287317"/>
            <a:ext cx="2028332" cy="2111309"/>
          </a:xfrm>
          <a:custGeom>
            <a:avLst/>
            <a:gdLst/>
            <a:ahLst/>
            <a:cxnLst/>
            <a:rect l="l" t="t" r="r" b="b"/>
            <a:pathLst>
              <a:path w="2028332" h="2111309">
                <a:moveTo>
                  <a:pt x="0" y="0"/>
                </a:moveTo>
                <a:lnTo>
                  <a:pt x="2028332" y="0"/>
                </a:lnTo>
                <a:lnTo>
                  <a:pt x="2028332" y="2111310"/>
                </a:lnTo>
                <a:lnTo>
                  <a:pt x="0" y="211131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192592" y="4608358"/>
            <a:ext cx="2690171" cy="1452919"/>
          </a:xfrm>
          <a:custGeom>
            <a:avLst/>
            <a:gdLst/>
            <a:ahLst/>
            <a:cxnLst/>
            <a:rect l="l" t="t" r="r" b="b"/>
            <a:pathLst>
              <a:path w="2690171" h="1452919">
                <a:moveTo>
                  <a:pt x="0" y="0"/>
                </a:moveTo>
                <a:lnTo>
                  <a:pt x="2690171" y="0"/>
                </a:lnTo>
                <a:lnTo>
                  <a:pt x="2690171" y="1452919"/>
                </a:lnTo>
                <a:lnTo>
                  <a:pt x="0" y="14529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627003" y="2577011"/>
            <a:ext cx="9466919" cy="963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8"/>
              </a:lnSpc>
            </a:pPr>
            <a:r>
              <a:rPr lang="en-US" sz="5598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Back-end Technologies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12328" y="6754543"/>
            <a:ext cx="1760071" cy="582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 dirty="0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Laravel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056189" y="6754543"/>
            <a:ext cx="962977" cy="58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 dirty="0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PHP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087320" y="6754543"/>
            <a:ext cx="1916596" cy="582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 dirty="0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MySQL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54807" y="2598444"/>
            <a:ext cx="10253803" cy="11553997"/>
          </a:xfrm>
          <a:custGeom>
            <a:avLst/>
            <a:gdLst/>
            <a:ahLst/>
            <a:cxnLst/>
            <a:rect l="l" t="t" r="r" b="b"/>
            <a:pathLst>
              <a:path w="10253803" h="11553997">
                <a:moveTo>
                  <a:pt x="0" y="0"/>
                </a:moveTo>
                <a:lnTo>
                  <a:pt x="10253802" y="0"/>
                </a:lnTo>
                <a:lnTo>
                  <a:pt x="10253802" y="11553997"/>
                </a:lnTo>
                <a:lnTo>
                  <a:pt x="0" y="1155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077310">
            <a:off x="2842281" y="3536029"/>
            <a:ext cx="3273769" cy="5827097"/>
          </a:xfrm>
          <a:custGeom>
            <a:avLst/>
            <a:gdLst/>
            <a:ahLst/>
            <a:cxnLst/>
            <a:rect l="l" t="t" r="r" b="b"/>
            <a:pathLst>
              <a:path w="3273769" h="5827097">
                <a:moveTo>
                  <a:pt x="0" y="0"/>
                </a:moveTo>
                <a:lnTo>
                  <a:pt x="3273770" y="0"/>
                </a:lnTo>
                <a:lnTo>
                  <a:pt x="3273770" y="5827098"/>
                </a:lnTo>
                <a:lnTo>
                  <a:pt x="0" y="582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882549">
            <a:off x="10896024" y="-224371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8656029">
            <a:off x="-3937461" y="-2316110"/>
            <a:ext cx="7315200" cy="3910307"/>
          </a:xfrm>
          <a:custGeom>
            <a:avLst/>
            <a:gdLst/>
            <a:ahLst/>
            <a:cxnLst/>
            <a:rect l="l" t="t" r="r" b="b"/>
            <a:pathLst>
              <a:path w="7315200" h="3910307">
                <a:moveTo>
                  <a:pt x="0" y="0"/>
                </a:moveTo>
                <a:lnTo>
                  <a:pt x="7315200" y="0"/>
                </a:lnTo>
                <a:lnTo>
                  <a:pt x="7315200" y="3910306"/>
                </a:lnTo>
                <a:lnTo>
                  <a:pt x="0" y="39103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974410" y="8505527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0627931">
            <a:off x="14305925" y="-1187538"/>
            <a:ext cx="4601336" cy="5525622"/>
          </a:xfrm>
          <a:custGeom>
            <a:avLst/>
            <a:gdLst/>
            <a:ahLst/>
            <a:cxnLst/>
            <a:rect l="l" t="t" r="r" b="b"/>
            <a:pathLst>
              <a:path w="4601336" h="5525622">
                <a:moveTo>
                  <a:pt x="0" y="0"/>
                </a:moveTo>
                <a:lnTo>
                  <a:pt x="4601336" y="0"/>
                </a:lnTo>
                <a:lnTo>
                  <a:pt x="4601336" y="5525622"/>
                </a:lnTo>
                <a:lnTo>
                  <a:pt x="0" y="552562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318222" y="3173318"/>
            <a:ext cx="5945659" cy="997191"/>
            <a:chOff x="0" y="0"/>
            <a:chExt cx="2423123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23123" cy="406400"/>
            </a:xfrm>
            <a:custGeom>
              <a:avLst/>
              <a:gdLst/>
              <a:ahLst/>
              <a:cxnLst/>
              <a:rect l="l" t="t" r="r" b="b"/>
              <a:pathLst>
                <a:path w="2423123" h="406400">
                  <a:moveTo>
                    <a:pt x="2219923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219923" y="406400"/>
                  </a:lnTo>
                  <a:lnTo>
                    <a:pt x="2423123" y="203200"/>
                  </a:lnTo>
                  <a:lnTo>
                    <a:pt x="2219923" y="0"/>
                  </a:lnTo>
                  <a:close/>
                </a:path>
              </a:pathLst>
            </a:custGeom>
            <a:solidFill>
              <a:srgbClr val="45AC4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52400" y="-76200"/>
              <a:ext cx="2118323" cy="482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Booking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18222" y="1255155"/>
            <a:ext cx="10804804" cy="2092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0"/>
              </a:lnSpc>
            </a:pPr>
            <a:r>
              <a:rPr lang="en-US" sz="5993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Features</a:t>
            </a:r>
          </a:p>
          <a:p>
            <a:pPr algn="ctr">
              <a:lnSpc>
                <a:spcPts val="8390"/>
              </a:lnSpc>
            </a:pPr>
            <a:endParaRPr lang="en-US" sz="5993">
              <a:solidFill>
                <a:srgbClr val="423617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4479166" y="4644905"/>
            <a:ext cx="5945659" cy="997191"/>
            <a:chOff x="0" y="0"/>
            <a:chExt cx="2423123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23123" cy="406400"/>
            </a:xfrm>
            <a:custGeom>
              <a:avLst/>
              <a:gdLst/>
              <a:ahLst/>
              <a:cxnLst/>
              <a:rect l="l" t="t" r="r" b="b"/>
              <a:pathLst>
                <a:path w="2423123" h="406400">
                  <a:moveTo>
                    <a:pt x="2219923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219923" y="406400"/>
                  </a:lnTo>
                  <a:lnTo>
                    <a:pt x="2423123" y="203200"/>
                  </a:lnTo>
                  <a:lnTo>
                    <a:pt x="2219923" y="0"/>
                  </a:lnTo>
                  <a:close/>
                </a:path>
              </a:pathLst>
            </a:custGeom>
            <a:solidFill>
              <a:srgbClr val="45AC4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52400" y="-76200"/>
              <a:ext cx="2118323" cy="482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Analytics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18222" y="6118345"/>
            <a:ext cx="5945659" cy="997191"/>
            <a:chOff x="0" y="0"/>
            <a:chExt cx="2423123" cy="406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23123" cy="406400"/>
            </a:xfrm>
            <a:custGeom>
              <a:avLst/>
              <a:gdLst/>
              <a:ahLst/>
              <a:cxnLst/>
              <a:rect l="l" t="t" r="r" b="b"/>
              <a:pathLst>
                <a:path w="2423123" h="406400">
                  <a:moveTo>
                    <a:pt x="2219923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219923" y="406400"/>
                  </a:lnTo>
                  <a:lnTo>
                    <a:pt x="2423123" y="203200"/>
                  </a:lnTo>
                  <a:lnTo>
                    <a:pt x="2219923" y="0"/>
                  </a:lnTo>
                  <a:close/>
                </a:path>
              </a:pathLst>
            </a:custGeom>
            <a:solidFill>
              <a:srgbClr val="45AC4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52400" y="-76200"/>
              <a:ext cx="2118323" cy="482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AI chatbot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479166" y="7591786"/>
            <a:ext cx="5945659" cy="997191"/>
            <a:chOff x="0" y="0"/>
            <a:chExt cx="2423123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423123" cy="406400"/>
            </a:xfrm>
            <a:custGeom>
              <a:avLst/>
              <a:gdLst/>
              <a:ahLst/>
              <a:cxnLst/>
              <a:rect l="l" t="t" r="r" b="b"/>
              <a:pathLst>
                <a:path w="2423123" h="406400">
                  <a:moveTo>
                    <a:pt x="2219923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219923" y="406400"/>
                  </a:lnTo>
                  <a:lnTo>
                    <a:pt x="2423123" y="203200"/>
                  </a:lnTo>
                  <a:lnTo>
                    <a:pt x="2219923" y="0"/>
                  </a:lnTo>
                  <a:close/>
                </a:path>
              </a:pathLst>
            </a:custGeom>
            <a:solidFill>
              <a:srgbClr val="45AC4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152400" y="-76200"/>
              <a:ext cx="2118323" cy="482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Events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23984" y="4605185"/>
            <a:ext cx="7936181" cy="8942498"/>
          </a:xfrm>
          <a:custGeom>
            <a:avLst/>
            <a:gdLst/>
            <a:ahLst/>
            <a:cxnLst/>
            <a:rect l="l" t="t" r="r" b="b"/>
            <a:pathLst>
              <a:path w="7936181" h="8942498">
                <a:moveTo>
                  <a:pt x="0" y="0"/>
                </a:moveTo>
                <a:lnTo>
                  <a:pt x="7936181" y="0"/>
                </a:lnTo>
                <a:lnTo>
                  <a:pt x="7936181" y="8942498"/>
                </a:lnTo>
                <a:lnTo>
                  <a:pt x="0" y="89424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9882549">
            <a:off x="14632215" y="-519668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656029">
            <a:off x="-3937461" y="-2316110"/>
            <a:ext cx="7315200" cy="3910307"/>
          </a:xfrm>
          <a:custGeom>
            <a:avLst/>
            <a:gdLst/>
            <a:ahLst/>
            <a:cxnLst/>
            <a:rect l="l" t="t" r="r" b="b"/>
            <a:pathLst>
              <a:path w="7315200" h="3910307">
                <a:moveTo>
                  <a:pt x="0" y="0"/>
                </a:moveTo>
                <a:lnTo>
                  <a:pt x="7315200" y="0"/>
                </a:lnTo>
                <a:lnTo>
                  <a:pt x="7315200" y="3910306"/>
                </a:lnTo>
                <a:lnTo>
                  <a:pt x="0" y="39103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974410" y="8505527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9613386">
            <a:off x="-1145177" y="3417772"/>
            <a:ext cx="4239851" cy="5091524"/>
          </a:xfrm>
          <a:custGeom>
            <a:avLst/>
            <a:gdLst/>
            <a:ahLst/>
            <a:cxnLst/>
            <a:rect l="l" t="t" r="r" b="b"/>
            <a:pathLst>
              <a:path w="4239851" h="5091524">
                <a:moveTo>
                  <a:pt x="0" y="0"/>
                </a:moveTo>
                <a:lnTo>
                  <a:pt x="4239850" y="0"/>
                </a:lnTo>
                <a:lnTo>
                  <a:pt x="4239850" y="5091524"/>
                </a:lnTo>
                <a:lnTo>
                  <a:pt x="0" y="50915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167899" y="895144"/>
            <a:ext cx="7183692" cy="1142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08"/>
              </a:lnSpc>
              <a:spcBef>
                <a:spcPct val="0"/>
              </a:spcBef>
            </a:pPr>
            <a:r>
              <a:rPr lang="en-US" sz="6577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Conclusion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89064" y="3023490"/>
            <a:ext cx="3533775" cy="69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41"/>
              </a:lnSpc>
              <a:spcBef>
                <a:spcPct val="0"/>
              </a:spcBef>
            </a:pPr>
            <a:r>
              <a:rPr lang="en-US" sz="402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Future Plans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64860" y="3023490"/>
            <a:ext cx="3171944" cy="69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41"/>
              </a:lnSpc>
              <a:spcBef>
                <a:spcPct val="0"/>
              </a:spcBef>
            </a:pPr>
            <a:r>
              <a:rPr lang="en-US" sz="402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Reflections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728134" y="3109215"/>
            <a:ext cx="0" cy="649224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4284828" y="4528985"/>
            <a:ext cx="2801770" cy="582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 dirty="0">
                <a:solidFill>
                  <a:srgbClr val="45AC4F"/>
                </a:solidFill>
                <a:latin typeface="Archivo Black"/>
                <a:ea typeface="Archivo Black"/>
                <a:cs typeface="Archivo Black"/>
                <a:sym typeface="Archivo Black"/>
              </a:rPr>
              <a:t>Deployment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86098" y="5920778"/>
            <a:ext cx="4201311" cy="1763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45AC4F"/>
                </a:solidFill>
                <a:latin typeface="Archivo Black"/>
                <a:ea typeface="Archivo Black"/>
                <a:cs typeface="Archivo Black"/>
                <a:sym typeface="Archivo Black"/>
              </a:rPr>
              <a:t>More AI features including weather forecast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04920" y="8422127"/>
            <a:ext cx="2822153" cy="1173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 dirty="0">
                <a:solidFill>
                  <a:srgbClr val="45AC4F"/>
                </a:solidFill>
                <a:latin typeface="Archivo Black"/>
                <a:ea typeface="Archivo Black"/>
                <a:cs typeface="Archivo Black"/>
                <a:sym typeface="Archivo Black"/>
              </a:rPr>
              <a:t>Entering the market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4000" y="4233710"/>
            <a:ext cx="5453896" cy="11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45AC4F"/>
                </a:solidFill>
                <a:latin typeface="Archivo Black"/>
                <a:ea typeface="Archivo Black"/>
                <a:cs typeface="Archivo Black"/>
                <a:sym typeface="Archivo Black"/>
              </a:rPr>
              <a:t>Importance of organized teamwork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05443" y="6182609"/>
            <a:ext cx="5192453" cy="11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45AC4F"/>
                </a:solidFill>
                <a:latin typeface="Archivo Black"/>
                <a:ea typeface="Archivo Black"/>
                <a:cs typeface="Archivo Black"/>
                <a:sym typeface="Archivo Black"/>
              </a:rPr>
              <a:t>Greatly improved skills in developing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37400" y="8126852"/>
            <a:ext cx="4528539" cy="11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1"/>
              </a:lnSpc>
              <a:spcBef>
                <a:spcPct val="0"/>
              </a:spcBef>
            </a:pPr>
            <a:r>
              <a:rPr lang="en-US" sz="3329">
                <a:solidFill>
                  <a:srgbClr val="45AC4F"/>
                </a:solidFill>
                <a:latin typeface="Archivo Black"/>
                <a:ea typeface="Archivo Black"/>
                <a:cs typeface="Archivo Black"/>
                <a:sym typeface="Archivo Black"/>
              </a:rPr>
              <a:t>Working on a Real-World application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8119959" y="2541642"/>
            <a:ext cx="0" cy="77894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-1008112" y="-1016267"/>
            <a:ext cx="6216279" cy="6159767"/>
          </a:xfrm>
          <a:custGeom>
            <a:avLst/>
            <a:gdLst/>
            <a:ahLst/>
            <a:cxnLst/>
            <a:rect l="l" t="t" r="r" b="b"/>
            <a:pathLst>
              <a:path w="6216279" h="6159767">
                <a:moveTo>
                  <a:pt x="0" y="0"/>
                </a:moveTo>
                <a:lnTo>
                  <a:pt x="6216279" y="0"/>
                </a:lnTo>
                <a:lnTo>
                  <a:pt x="6216279" y="6159767"/>
                </a:lnTo>
                <a:lnTo>
                  <a:pt x="0" y="61597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5142" y="5889004"/>
            <a:ext cx="3007762" cy="5724115"/>
          </a:xfrm>
          <a:custGeom>
            <a:avLst/>
            <a:gdLst/>
            <a:ahLst/>
            <a:cxnLst/>
            <a:rect l="l" t="t" r="r" b="b"/>
            <a:pathLst>
              <a:path w="3007762" h="5724115">
                <a:moveTo>
                  <a:pt x="0" y="0"/>
                </a:moveTo>
                <a:lnTo>
                  <a:pt x="3007762" y="0"/>
                </a:lnTo>
                <a:lnTo>
                  <a:pt x="3007762" y="5724115"/>
                </a:lnTo>
                <a:lnTo>
                  <a:pt x="0" y="57241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9434714">
            <a:off x="16181652" y="-2362332"/>
            <a:ext cx="3389099" cy="4114800"/>
          </a:xfrm>
          <a:custGeom>
            <a:avLst/>
            <a:gdLst/>
            <a:ahLst/>
            <a:cxnLst/>
            <a:rect l="l" t="t" r="r" b="b"/>
            <a:pathLst>
              <a:path w="3389099" h="4114800">
                <a:moveTo>
                  <a:pt x="0" y="0"/>
                </a:moveTo>
                <a:lnTo>
                  <a:pt x="3389099" y="0"/>
                </a:lnTo>
                <a:lnTo>
                  <a:pt x="3389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8208028">
            <a:off x="16170780" y="8094086"/>
            <a:ext cx="5313842" cy="2328429"/>
          </a:xfrm>
          <a:custGeom>
            <a:avLst/>
            <a:gdLst/>
            <a:ahLst/>
            <a:cxnLst/>
            <a:rect l="l" t="t" r="r" b="b"/>
            <a:pathLst>
              <a:path w="5313842" h="2328429">
                <a:moveTo>
                  <a:pt x="0" y="0"/>
                </a:moveTo>
                <a:lnTo>
                  <a:pt x="5313842" y="0"/>
                </a:lnTo>
                <a:lnTo>
                  <a:pt x="5313842" y="2328428"/>
                </a:lnTo>
                <a:lnTo>
                  <a:pt x="0" y="23284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207263" y="2955548"/>
            <a:ext cx="8127963" cy="5866911"/>
          </a:xfrm>
          <a:custGeom>
            <a:avLst/>
            <a:gdLst/>
            <a:ahLst/>
            <a:cxnLst/>
            <a:rect l="l" t="t" r="r" b="b"/>
            <a:pathLst>
              <a:path w="8127963" h="5866911">
                <a:moveTo>
                  <a:pt x="0" y="0"/>
                </a:moveTo>
                <a:lnTo>
                  <a:pt x="8127963" y="0"/>
                </a:lnTo>
                <a:lnTo>
                  <a:pt x="8127963" y="5866912"/>
                </a:lnTo>
                <a:lnTo>
                  <a:pt x="0" y="58669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848206" y="2777536"/>
            <a:ext cx="10846075" cy="6222936"/>
          </a:xfrm>
          <a:custGeom>
            <a:avLst/>
            <a:gdLst/>
            <a:ahLst/>
            <a:cxnLst/>
            <a:rect l="l" t="t" r="r" b="b"/>
            <a:pathLst>
              <a:path w="10846075" h="6222936">
                <a:moveTo>
                  <a:pt x="0" y="0"/>
                </a:moveTo>
                <a:lnTo>
                  <a:pt x="10846076" y="0"/>
                </a:lnTo>
                <a:lnTo>
                  <a:pt x="10846076" y="6222936"/>
                </a:lnTo>
                <a:lnTo>
                  <a:pt x="0" y="62229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372531" y="3995038"/>
            <a:ext cx="3797426" cy="3787932"/>
          </a:xfrm>
          <a:custGeom>
            <a:avLst/>
            <a:gdLst/>
            <a:ahLst/>
            <a:cxnLst/>
            <a:rect l="l" t="t" r="r" b="b"/>
            <a:pathLst>
              <a:path w="3797426" h="3787932">
                <a:moveTo>
                  <a:pt x="0" y="0"/>
                </a:moveTo>
                <a:lnTo>
                  <a:pt x="3797426" y="0"/>
                </a:lnTo>
                <a:lnTo>
                  <a:pt x="3797426" y="3787932"/>
                </a:lnTo>
                <a:lnTo>
                  <a:pt x="0" y="37879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87062" y="512451"/>
            <a:ext cx="14216260" cy="1551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77"/>
              </a:lnSpc>
            </a:pPr>
            <a:r>
              <a:rPr lang="en-US" sz="9055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Demo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201946" y="-3723581"/>
            <a:ext cx="10253803" cy="11553997"/>
          </a:xfrm>
          <a:custGeom>
            <a:avLst/>
            <a:gdLst/>
            <a:ahLst/>
            <a:cxnLst/>
            <a:rect l="l" t="t" r="r" b="b"/>
            <a:pathLst>
              <a:path w="10253803" h="11553997">
                <a:moveTo>
                  <a:pt x="0" y="0"/>
                </a:moveTo>
                <a:lnTo>
                  <a:pt x="10253802" y="0"/>
                </a:lnTo>
                <a:lnTo>
                  <a:pt x="10253802" y="11553997"/>
                </a:lnTo>
                <a:lnTo>
                  <a:pt x="0" y="1155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5533691"/>
            <a:ext cx="5829506" cy="3402311"/>
          </a:xfrm>
          <a:custGeom>
            <a:avLst/>
            <a:gdLst/>
            <a:ahLst/>
            <a:cxnLst/>
            <a:rect l="l" t="t" r="r" b="b"/>
            <a:pathLst>
              <a:path w="5829506" h="3402311">
                <a:moveTo>
                  <a:pt x="0" y="0"/>
                </a:moveTo>
                <a:lnTo>
                  <a:pt x="5829506" y="0"/>
                </a:lnTo>
                <a:lnTo>
                  <a:pt x="5829506" y="3402311"/>
                </a:lnTo>
                <a:lnTo>
                  <a:pt x="0" y="34023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003805">
            <a:off x="16069749" y="-1028700"/>
            <a:ext cx="2379103" cy="4114800"/>
          </a:xfrm>
          <a:custGeom>
            <a:avLst/>
            <a:gdLst/>
            <a:ahLst/>
            <a:cxnLst/>
            <a:rect l="l" t="t" r="r" b="b"/>
            <a:pathLst>
              <a:path w="2379103" h="4114800">
                <a:moveTo>
                  <a:pt x="0" y="0"/>
                </a:moveTo>
                <a:lnTo>
                  <a:pt x="2379102" y="0"/>
                </a:lnTo>
                <a:lnTo>
                  <a:pt x="23791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11753" y="7497791"/>
            <a:ext cx="3426506" cy="4114800"/>
          </a:xfrm>
          <a:custGeom>
            <a:avLst/>
            <a:gdLst/>
            <a:ahLst/>
            <a:cxnLst/>
            <a:rect l="l" t="t" r="r" b="b"/>
            <a:pathLst>
              <a:path w="3426506" h="4114800">
                <a:moveTo>
                  <a:pt x="0" y="0"/>
                </a:moveTo>
                <a:lnTo>
                  <a:pt x="3426506" y="0"/>
                </a:lnTo>
                <a:lnTo>
                  <a:pt x="3426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053194" y="6548765"/>
            <a:ext cx="5006947" cy="4114800"/>
          </a:xfrm>
          <a:custGeom>
            <a:avLst/>
            <a:gdLst/>
            <a:ahLst/>
            <a:cxnLst/>
            <a:rect l="l" t="t" r="r" b="b"/>
            <a:pathLst>
              <a:path w="5006947" h="4114800">
                <a:moveTo>
                  <a:pt x="0" y="0"/>
                </a:moveTo>
                <a:lnTo>
                  <a:pt x="5006947" y="0"/>
                </a:lnTo>
                <a:lnTo>
                  <a:pt x="50069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858802" y="2644693"/>
            <a:ext cx="3201339" cy="3904072"/>
          </a:xfrm>
          <a:custGeom>
            <a:avLst/>
            <a:gdLst/>
            <a:ahLst/>
            <a:cxnLst/>
            <a:rect l="l" t="t" r="r" b="b"/>
            <a:pathLst>
              <a:path w="3201339" h="3904072">
                <a:moveTo>
                  <a:pt x="0" y="0"/>
                </a:moveTo>
                <a:lnTo>
                  <a:pt x="3201339" y="0"/>
                </a:lnTo>
                <a:lnTo>
                  <a:pt x="3201339" y="3904072"/>
                </a:lnTo>
                <a:lnTo>
                  <a:pt x="0" y="39040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567247">
            <a:off x="6149114" y="288257"/>
            <a:ext cx="879952" cy="1656021"/>
          </a:xfrm>
          <a:custGeom>
            <a:avLst/>
            <a:gdLst/>
            <a:ahLst/>
            <a:cxnLst/>
            <a:rect l="l" t="t" r="r" b="b"/>
            <a:pathLst>
              <a:path w="879952" h="1656021">
                <a:moveTo>
                  <a:pt x="0" y="0"/>
                </a:moveTo>
                <a:lnTo>
                  <a:pt x="879952" y="0"/>
                </a:lnTo>
                <a:lnTo>
                  <a:pt x="879952" y="1656021"/>
                </a:lnTo>
                <a:lnTo>
                  <a:pt x="0" y="165602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106726" y="-811326"/>
            <a:ext cx="1327723" cy="1622653"/>
          </a:xfrm>
          <a:custGeom>
            <a:avLst/>
            <a:gdLst/>
            <a:ahLst/>
            <a:cxnLst/>
            <a:rect l="l" t="t" r="r" b="b"/>
            <a:pathLst>
              <a:path w="1327723" h="1622653">
                <a:moveTo>
                  <a:pt x="0" y="0"/>
                </a:moveTo>
                <a:lnTo>
                  <a:pt x="1327723" y="0"/>
                </a:lnTo>
                <a:lnTo>
                  <a:pt x="1327723" y="1622652"/>
                </a:lnTo>
                <a:lnTo>
                  <a:pt x="0" y="162265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027469" y="9258300"/>
            <a:ext cx="805587" cy="396934"/>
          </a:xfrm>
          <a:custGeom>
            <a:avLst/>
            <a:gdLst/>
            <a:ahLst/>
            <a:cxnLst/>
            <a:rect l="l" t="t" r="r" b="b"/>
            <a:pathLst>
              <a:path w="805587" h="396934">
                <a:moveTo>
                  <a:pt x="0" y="0"/>
                </a:moveTo>
                <a:lnTo>
                  <a:pt x="805587" y="0"/>
                </a:lnTo>
                <a:lnTo>
                  <a:pt x="805587" y="396934"/>
                </a:lnTo>
                <a:lnTo>
                  <a:pt x="0" y="39693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168520" y="8936002"/>
            <a:ext cx="583873" cy="757898"/>
          </a:xfrm>
          <a:custGeom>
            <a:avLst/>
            <a:gdLst/>
            <a:ahLst/>
            <a:cxnLst/>
            <a:rect l="l" t="t" r="r" b="b"/>
            <a:pathLst>
              <a:path w="583873" h="757898">
                <a:moveTo>
                  <a:pt x="0" y="0"/>
                </a:moveTo>
                <a:lnTo>
                  <a:pt x="583873" y="0"/>
                </a:lnTo>
                <a:lnTo>
                  <a:pt x="583873" y="757899"/>
                </a:lnTo>
                <a:lnTo>
                  <a:pt x="0" y="75789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405587" y="3239962"/>
            <a:ext cx="7701140" cy="218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79"/>
              </a:lnSpc>
            </a:pPr>
            <a:r>
              <a:rPr lang="en-US" sz="12699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Thank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51856" y="4674023"/>
            <a:ext cx="6408600" cy="218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79"/>
              </a:lnSpc>
            </a:pPr>
            <a:r>
              <a:rPr lang="en-US" sz="12699">
                <a:solidFill>
                  <a:srgbClr val="423617"/>
                </a:solidFill>
                <a:latin typeface="Archivo Black"/>
                <a:ea typeface="Archivo Black"/>
                <a:cs typeface="Archivo Black"/>
                <a:sym typeface="Archivo Black"/>
              </a:rPr>
              <a:t>You</a:t>
            </a:r>
          </a:p>
        </p:txBody>
      </p:sp>
      <p:sp>
        <p:nvSpPr>
          <p:cNvPr id="14" name="Freeform 14"/>
          <p:cNvSpPr/>
          <p:nvPr/>
        </p:nvSpPr>
        <p:spPr>
          <a:xfrm>
            <a:off x="5486400" y="8290712"/>
            <a:ext cx="7315200" cy="2806377"/>
          </a:xfrm>
          <a:custGeom>
            <a:avLst/>
            <a:gdLst/>
            <a:ahLst/>
            <a:cxnLst/>
            <a:rect l="l" t="t" r="r" b="b"/>
            <a:pathLst>
              <a:path w="7315200" h="2806377">
                <a:moveTo>
                  <a:pt x="0" y="0"/>
                </a:moveTo>
                <a:lnTo>
                  <a:pt x="7315200" y="0"/>
                </a:lnTo>
                <a:lnTo>
                  <a:pt x="7315200" y="2806377"/>
                </a:lnTo>
                <a:lnTo>
                  <a:pt x="0" y="280637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169</Words>
  <Application>Microsoft Office PowerPoint</Application>
  <PresentationFormat>Custom</PresentationFormat>
  <Paragraphs>71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Archivo Black</vt:lpstr>
      <vt:lpstr>Lilita One</vt:lpstr>
      <vt:lpstr>Canva Sans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and Blue Pastel Illustrative Sport Club Presentation</dc:title>
  <cp:lastModifiedBy>legion</cp:lastModifiedBy>
  <cp:revision>2</cp:revision>
  <dcterms:created xsi:type="dcterms:W3CDTF">2006-08-16T00:00:00Z</dcterms:created>
  <dcterms:modified xsi:type="dcterms:W3CDTF">2025-06-30T23:32:53Z</dcterms:modified>
  <dc:identifier>DAGr3HpB4Ig</dc:identifier>
</cp:coreProperties>
</file>